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04" r:id="rId6"/>
    <p:sldId id="305" r:id="rId7"/>
    <p:sldId id="312" r:id="rId8"/>
    <p:sldId id="318" r:id="rId9"/>
    <p:sldId id="310" r:id="rId10"/>
    <p:sldId id="306" r:id="rId11"/>
    <p:sldId id="307" r:id="rId12"/>
    <p:sldId id="317" r:id="rId13"/>
    <p:sldId id="311" r:id="rId14"/>
    <p:sldId id="314" r:id="rId15"/>
    <p:sldId id="315" r:id="rId16"/>
    <p:sldId id="316" r:id="rId17"/>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2A8"/>
    <a:srgbClr val="D60B52"/>
    <a:srgbClr val="F9B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E6B37-171C-4A51-8D51-9ACAD7874848}" v="2" dt="2024-11-12T12:01:4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6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03017F-F0F8-4DFE-9F95-A876C76F0DC6}" type="datetimeFigureOut">
              <a:rPr lang="es-ES" smtClean="0"/>
              <a:t>12/11/2024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ABFEF5-48A0-48D5-A89A-ACBEE875035B}" type="slidenum">
              <a:rPr lang="es-ES" smtClean="0"/>
              <a:t>‹Nº›</a:t>
            </a:fld>
            <a:endParaRPr lang="es-ES"/>
          </a:p>
        </p:txBody>
      </p:sp>
    </p:spTree>
    <p:extLst>
      <p:ext uri="{BB962C8B-B14F-4D97-AF65-F5344CB8AC3E}">
        <p14:creationId xmlns:p14="http://schemas.microsoft.com/office/powerpoint/2010/main" val="349488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5367C-0B8E-43FD-983B-ABE6C8D7A2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E5F712C-E83A-403B-BC55-D75B72972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BD0E3C-656C-4B15-AC3E-8C31B75CC234}"/>
              </a:ext>
            </a:extLst>
          </p:cNvPr>
          <p:cNvSpPr>
            <a:spLocks noGrp="1"/>
          </p:cNvSpPr>
          <p:nvPr>
            <p:ph type="dt" sz="half" idx="10"/>
          </p:nvPr>
        </p:nvSpPr>
        <p:spPr/>
        <p:txBody>
          <a:bodyPr/>
          <a:lstStyle/>
          <a:p>
            <a:fld id="{F0295E5F-D1F2-4323-AC2A-4EE2748DDD2D}" type="datetime1">
              <a:rPr lang="es-ES" smtClean="0"/>
              <a:t>12/11/2024</a:t>
            </a:fld>
            <a:endParaRPr lang="es-ES"/>
          </a:p>
        </p:txBody>
      </p:sp>
      <p:sp>
        <p:nvSpPr>
          <p:cNvPr id="5" name="Marcador de pie de página 4">
            <a:extLst>
              <a:ext uri="{FF2B5EF4-FFF2-40B4-BE49-F238E27FC236}">
                <a16:creationId xmlns:a16="http://schemas.microsoft.com/office/drawing/2014/main" id="{83789C00-3E7C-4B7D-B30B-B325AB3858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B9048-78E9-4866-9FFF-7D55CC7480C3}"/>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373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2393F-8763-4C6A-AE1B-C97BDED41FF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A806997-7189-4CBB-99BD-336E00A4946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3B04BF-C958-4AFF-8BAC-2C24D24638C9}"/>
              </a:ext>
            </a:extLst>
          </p:cNvPr>
          <p:cNvSpPr>
            <a:spLocks noGrp="1"/>
          </p:cNvSpPr>
          <p:nvPr>
            <p:ph type="dt" sz="half" idx="10"/>
          </p:nvPr>
        </p:nvSpPr>
        <p:spPr/>
        <p:txBody>
          <a:bodyPr/>
          <a:lstStyle/>
          <a:p>
            <a:fld id="{915A267E-BC41-4125-B2AD-9D65328CD258}" type="datetime1">
              <a:rPr lang="es-ES" smtClean="0"/>
              <a:t>12/11/2024</a:t>
            </a:fld>
            <a:endParaRPr lang="es-ES"/>
          </a:p>
        </p:txBody>
      </p:sp>
      <p:sp>
        <p:nvSpPr>
          <p:cNvPr id="5" name="Marcador de pie de página 4">
            <a:extLst>
              <a:ext uri="{FF2B5EF4-FFF2-40B4-BE49-F238E27FC236}">
                <a16:creationId xmlns:a16="http://schemas.microsoft.com/office/drawing/2014/main" id="{6991CF8B-9294-4D43-8CB6-8D4D8EE812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555FCA-5D8B-4B70-AED4-7CD72A6BB3F1}"/>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130836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04261D-9AAA-457F-AC60-26E2D8399BA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9A8E52-7530-43D0-83A2-B89BBA33C09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0E7EE4-DF5C-4E30-8535-3F47E6DC4389}"/>
              </a:ext>
            </a:extLst>
          </p:cNvPr>
          <p:cNvSpPr>
            <a:spLocks noGrp="1"/>
          </p:cNvSpPr>
          <p:nvPr>
            <p:ph type="dt" sz="half" idx="10"/>
          </p:nvPr>
        </p:nvSpPr>
        <p:spPr/>
        <p:txBody>
          <a:bodyPr/>
          <a:lstStyle/>
          <a:p>
            <a:fld id="{985D9C0A-2250-4F68-96A4-2891F4B418EA}" type="datetime1">
              <a:rPr lang="es-ES" smtClean="0"/>
              <a:t>12/11/2024</a:t>
            </a:fld>
            <a:endParaRPr lang="es-ES"/>
          </a:p>
        </p:txBody>
      </p:sp>
      <p:sp>
        <p:nvSpPr>
          <p:cNvPr id="5" name="Marcador de pie de página 4">
            <a:extLst>
              <a:ext uri="{FF2B5EF4-FFF2-40B4-BE49-F238E27FC236}">
                <a16:creationId xmlns:a16="http://schemas.microsoft.com/office/drawing/2014/main" id="{5F80D6B8-F757-4EBD-8C8D-C2E1B30F67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DA8D1E-2B4E-4023-890C-15F6C43159C7}"/>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141853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82CA1-DA9E-41E7-9A93-E0E6BA685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D43038-54E1-459D-AC4B-93642B0B5AA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BE85A1-856E-44B1-A077-2C8039FB25DA}"/>
              </a:ext>
            </a:extLst>
          </p:cNvPr>
          <p:cNvSpPr>
            <a:spLocks noGrp="1"/>
          </p:cNvSpPr>
          <p:nvPr>
            <p:ph type="dt" sz="half" idx="10"/>
          </p:nvPr>
        </p:nvSpPr>
        <p:spPr/>
        <p:txBody>
          <a:bodyPr/>
          <a:lstStyle/>
          <a:p>
            <a:fld id="{ABADB747-6C60-4CE8-A725-2E192970D0CB}" type="datetime1">
              <a:rPr lang="es-ES" smtClean="0"/>
              <a:t>12/11/2024</a:t>
            </a:fld>
            <a:endParaRPr lang="es-ES"/>
          </a:p>
        </p:txBody>
      </p:sp>
      <p:sp>
        <p:nvSpPr>
          <p:cNvPr id="5" name="Marcador de pie de página 4">
            <a:extLst>
              <a:ext uri="{FF2B5EF4-FFF2-40B4-BE49-F238E27FC236}">
                <a16:creationId xmlns:a16="http://schemas.microsoft.com/office/drawing/2014/main" id="{1EEBC4CD-C1C4-434B-8198-1FA72EB077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05F2B4C-33D6-43AD-B78E-21F73B4B38CE}"/>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267978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7667C-A289-4BE1-A084-33249B203D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6EF440-104C-4777-9578-7C90D8BBF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7F5C514-5DB0-4BA8-B1F0-76BD6EC9BEC8}"/>
              </a:ext>
            </a:extLst>
          </p:cNvPr>
          <p:cNvSpPr>
            <a:spLocks noGrp="1"/>
          </p:cNvSpPr>
          <p:nvPr>
            <p:ph type="dt" sz="half" idx="10"/>
          </p:nvPr>
        </p:nvSpPr>
        <p:spPr/>
        <p:txBody>
          <a:bodyPr/>
          <a:lstStyle/>
          <a:p>
            <a:fld id="{683A9B11-2B41-4902-B949-156858B0D336}" type="datetime1">
              <a:rPr lang="es-ES" smtClean="0"/>
              <a:t>12/11/2024</a:t>
            </a:fld>
            <a:endParaRPr lang="es-ES"/>
          </a:p>
        </p:txBody>
      </p:sp>
      <p:sp>
        <p:nvSpPr>
          <p:cNvPr id="5" name="Marcador de pie de página 4">
            <a:extLst>
              <a:ext uri="{FF2B5EF4-FFF2-40B4-BE49-F238E27FC236}">
                <a16:creationId xmlns:a16="http://schemas.microsoft.com/office/drawing/2014/main" id="{8E9E4C35-CD71-4C8B-86C4-73F3334D3A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A94B2D-5AFD-4D70-9118-3911C80A24AE}"/>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23266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57FB0-5A17-44C0-87BE-672A557402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55F9A5-F44D-4C29-8EE0-60DBAE61DFF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1FCCC3-AE34-47D6-B92A-3CD4159F572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E7FC5F-9AC6-4E79-9976-F38765996EAD}"/>
              </a:ext>
            </a:extLst>
          </p:cNvPr>
          <p:cNvSpPr>
            <a:spLocks noGrp="1"/>
          </p:cNvSpPr>
          <p:nvPr>
            <p:ph type="dt" sz="half" idx="10"/>
          </p:nvPr>
        </p:nvSpPr>
        <p:spPr/>
        <p:txBody>
          <a:bodyPr/>
          <a:lstStyle/>
          <a:p>
            <a:fld id="{1FEC532E-EBC5-4F61-9B0F-4EFE6B9B3057}" type="datetime1">
              <a:rPr lang="es-ES" smtClean="0"/>
              <a:t>12/11/2024</a:t>
            </a:fld>
            <a:endParaRPr lang="es-ES"/>
          </a:p>
        </p:txBody>
      </p:sp>
      <p:sp>
        <p:nvSpPr>
          <p:cNvPr id="6" name="Marcador de pie de página 5">
            <a:extLst>
              <a:ext uri="{FF2B5EF4-FFF2-40B4-BE49-F238E27FC236}">
                <a16:creationId xmlns:a16="http://schemas.microsoft.com/office/drawing/2014/main" id="{ADF374F9-051A-474C-929E-E8030F2146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C1A17E-E8A3-4A61-9385-5C54B7DB4C9E}"/>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18365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52189-2497-4462-8F94-1A629703CEE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3D516-E795-44EF-8C3B-DF43A2A32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DB1712C-81D7-4EAB-942D-FD7F02546A3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90F2830-AFC3-4675-99D5-3A006C710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71D305F-1802-490D-A89A-78B709381A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F859E68-DDF9-466F-98B3-BF49F08A5169}"/>
              </a:ext>
            </a:extLst>
          </p:cNvPr>
          <p:cNvSpPr>
            <a:spLocks noGrp="1"/>
          </p:cNvSpPr>
          <p:nvPr>
            <p:ph type="dt" sz="half" idx="10"/>
          </p:nvPr>
        </p:nvSpPr>
        <p:spPr/>
        <p:txBody>
          <a:bodyPr/>
          <a:lstStyle/>
          <a:p>
            <a:fld id="{E10703C5-3E42-481B-9656-2564FFD909F5}" type="datetime1">
              <a:rPr lang="es-ES" smtClean="0"/>
              <a:t>12/11/2024</a:t>
            </a:fld>
            <a:endParaRPr lang="es-ES"/>
          </a:p>
        </p:txBody>
      </p:sp>
      <p:sp>
        <p:nvSpPr>
          <p:cNvPr id="8" name="Marcador de pie de página 7">
            <a:extLst>
              <a:ext uri="{FF2B5EF4-FFF2-40B4-BE49-F238E27FC236}">
                <a16:creationId xmlns:a16="http://schemas.microsoft.com/office/drawing/2014/main" id="{995CE97B-3B1D-4A0C-BE80-1A5F0D23A52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8E9B10A-0664-490B-B516-618F21233B92}"/>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270860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76FE9-9B7E-48CC-8F1A-A9A0CDB5E02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0E6BAF-CF00-4DE3-8447-73332E721160}"/>
              </a:ext>
            </a:extLst>
          </p:cNvPr>
          <p:cNvSpPr>
            <a:spLocks noGrp="1"/>
          </p:cNvSpPr>
          <p:nvPr>
            <p:ph type="dt" sz="half" idx="10"/>
          </p:nvPr>
        </p:nvSpPr>
        <p:spPr/>
        <p:txBody>
          <a:bodyPr/>
          <a:lstStyle/>
          <a:p>
            <a:fld id="{42D8CBD2-D647-4547-93A8-A8DC55304FB2}" type="datetime1">
              <a:rPr lang="es-ES" smtClean="0"/>
              <a:t>12/11/2024</a:t>
            </a:fld>
            <a:endParaRPr lang="es-ES"/>
          </a:p>
        </p:txBody>
      </p:sp>
      <p:sp>
        <p:nvSpPr>
          <p:cNvPr id="4" name="Marcador de pie de página 3">
            <a:extLst>
              <a:ext uri="{FF2B5EF4-FFF2-40B4-BE49-F238E27FC236}">
                <a16:creationId xmlns:a16="http://schemas.microsoft.com/office/drawing/2014/main" id="{4213451E-FAE6-4C94-B798-747DFF3F1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38076C3-30D2-4157-8A22-17524F7757DE}"/>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252038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31E8AB-510F-48E4-B098-D495B89103A7}"/>
              </a:ext>
            </a:extLst>
          </p:cNvPr>
          <p:cNvSpPr>
            <a:spLocks noGrp="1"/>
          </p:cNvSpPr>
          <p:nvPr>
            <p:ph type="dt" sz="half" idx="10"/>
          </p:nvPr>
        </p:nvSpPr>
        <p:spPr/>
        <p:txBody>
          <a:bodyPr/>
          <a:lstStyle/>
          <a:p>
            <a:fld id="{CACF1BA7-C8A5-46B6-BED7-0F91DA3260CD}" type="datetime1">
              <a:rPr lang="es-ES" smtClean="0"/>
              <a:t>12/11/2024</a:t>
            </a:fld>
            <a:endParaRPr lang="es-ES"/>
          </a:p>
        </p:txBody>
      </p:sp>
      <p:sp>
        <p:nvSpPr>
          <p:cNvPr id="3" name="Marcador de pie de página 2">
            <a:extLst>
              <a:ext uri="{FF2B5EF4-FFF2-40B4-BE49-F238E27FC236}">
                <a16:creationId xmlns:a16="http://schemas.microsoft.com/office/drawing/2014/main" id="{ABF34682-1E29-41DC-AE04-8D137477E1A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8C1200E-9CFE-430C-ABA3-D8573BF6EEBB}"/>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338125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A90E2-090A-4259-A23D-1E77809AF9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0DFED5-DD25-409D-8F69-7E1F1F6DD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5483B8-0A50-42D5-9CAD-63DE62A00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64E3707-522B-4E73-9F6F-AFBD673E928D}"/>
              </a:ext>
            </a:extLst>
          </p:cNvPr>
          <p:cNvSpPr>
            <a:spLocks noGrp="1"/>
          </p:cNvSpPr>
          <p:nvPr>
            <p:ph type="dt" sz="half" idx="10"/>
          </p:nvPr>
        </p:nvSpPr>
        <p:spPr/>
        <p:txBody>
          <a:bodyPr/>
          <a:lstStyle/>
          <a:p>
            <a:fld id="{F993AC36-9E5A-4022-81B6-C46DADC73C5B}" type="datetime1">
              <a:rPr lang="es-ES" smtClean="0"/>
              <a:t>12/11/2024</a:t>
            </a:fld>
            <a:endParaRPr lang="es-ES"/>
          </a:p>
        </p:txBody>
      </p:sp>
      <p:sp>
        <p:nvSpPr>
          <p:cNvPr id="6" name="Marcador de pie de página 5">
            <a:extLst>
              <a:ext uri="{FF2B5EF4-FFF2-40B4-BE49-F238E27FC236}">
                <a16:creationId xmlns:a16="http://schemas.microsoft.com/office/drawing/2014/main" id="{AB7AE24B-3A87-414B-BF71-79B714643A0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F74B5-1DBE-4E28-A54B-91DB141B4A04}"/>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385790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69907-1492-41DE-9943-EF362A5A26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C530D68-5DE4-4770-9D65-602F273D0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3456B4-1B85-4596-9DA5-FFF391545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5277940-2516-4B45-8CE6-9018585B5E37}"/>
              </a:ext>
            </a:extLst>
          </p:cNvPr>
          <p:cNvSpPr>
            <a:spLocks noGrp="1"/>
          </p:cNvSpPr>
          <p:nvPr>
            <p:ph type="dt" sz="half" idx="10"/>
          </p:nvPr>
        </p:nvSpPr>
        <p:spPr/>
        <p:txBody>
          <a:bodyPr/>
          <a:lstStyle/>
          <a:p>
            <a:fld id="{F6B057D6-AAD4-42C8-9654-76A0C92BA338}" type="datetime1">
              <a:rPr lang="es-ES" smtClean="0"/>
              <a:t>12/11/2024</a:t>
            </a:fld>
            <a:endParaRPr lang="es-ES"/>
          </a:p>
        </p:txBody>
      </p:sp>
      <p:sp>
        <p:nvSpPr>
          <p:cNvPr id="6" name="Marcador de pie de página 5">
            <a:extLst>
              <a:ext uri="{FF2B5EF4-FFF2-40B4-BE49-F238E27FC236}">
                <a16:creationId xmlns:a16="http://schemas.microsoft.com/office/drawing/2014/main" id="{7C4E9C03-1BD7-49D5-B021-79A8EB157F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B960E2-D76E-4ACE-AF8F-9C2448F8654F}"/>
              </a:ext>
            </a:extLst>
          </p:cNvPr>
          <p:cNvSpPr>
            <a:spLocks noGrp="1"/>
          </p:cNvSpPr>
          <p:nvPr>
            <p:ph type="sldNum" sz="quarter" idx="12"/>
          </p:nvPr>
        </p:nvSpPr>
        <p:spPr/>
        <p:txBody>
          <a:bodyPr/>
          <a:lstStyle/>
          <a:p>
            <a:fld id="{F08AC3DC-E689-43CE-B60E-40B5E1F9B7E8}" type="slidenum">
              <a:rPr lang="es-ES" smtClean="0"/>
              <a:t>‹Nº›</a:t>
            </a:fld>
            <a:endParaRPr lang="es-ES"/>
          </a:p>
        </p:txBody>
      </p:sp>
    </p:spTree>
    <p:extLst>
      <p:ext uri="{BB962C8B-B14F-4D97-AF65-F5344CB8AC3E}">
        <p14:creationId xmlns:p14="http://schemas.microsoft.com/office/powerpoint/2010/main" val="167349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4FC50D-8E3F-4DD0-9C55-F03C98CCA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0AF26-3EF7-4D54-9F2B-34F9BF1E3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ACCA27-EE08-4E0D-8692-C295FA8B2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39163-1B62-40DA-B6CA-3950AB5CD0B4}" type="datetime1">
              <a:rPr lang="es-ES" smtClean="0"/>
              <a:t>12/11/2024</a:t>
            </a:fld>
            <a:endParaRPr lang="es-ES"/>
          </a:p>
        </p:txBody>
      </p:sp>
      <p:sp>
        <p:nvSpPr>
          <p:cNvPr id="5" name="Marcador de pie de página 4">
            <a:extLst>
              <a:ext uri="{FF2B5EF4-FFF2-40B4-BE49-F238E27FC236}">
                <a16:creationId xmlns:a16="http://schemas.microsoft.com/office/drawing/2014/main" id="{6C3A1858-A0A2-4B78-A351-456745C7D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776629B-36C0-4CE3-A671-71B85D6BA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AC3DC-E689-43CE-B60E-40B5E1F9B7E8}" type="slidenum">
              <a:rPr lang="es-ES" smtClean="0"/>
              <a:t>‹Nº›</a:t>
            </a:fld>
            <a:endParaRPr lang="es-ES"/>
          </a:p>
        </p:txBody>
      </p:sp>
    </p:spTree>
    <p:extLst>
      <p:ext uri="{BB962C8B-B14F-4D97-AF65-F5344CB8AC3E}">
        <p14:creationId xmlns:p14="http://schemas.microsoft.com/office/powerpoint/2010/main" val="302851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ocialtech-challeng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6FC6B-FBC0-4280-9AC2-46E72CA82B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6719" y="894803"/>
            <a:ext cx="6235845" cy="1925109"/>
          </a:xfrm>
          <a:prstGeom prst="rect">
            <a:avLst/>
          </a:prstGeom>
        </p:spPr>
      </p:pic>
      <p:sp>
        <p:nvSpPr>
          <p:cNvPr id="6" name="Subtítulo 2">
            <a:extLst>
              <a:ext uri="{FF2B5EF4-FFF2-40B4-BE49-F238E27FC236}">
                <a16:creationId xmlns:a16="http://schemas.microsoft.com/office/drawing/2014/main" id="{8DB069FB-C6E0-4F6C-88D6-EC0E418643EE}"/>
              </a:ext>
            </a:extLst>
          </p:cNvPr>
          <p:cNvSpPr>
            <a:spLocks noGrp="1"/>
          </p:cNvSpPr>
          <p:nvPr>
            <p:ph type="subTitle" idx="1"/>
          </p:nvPr>
        </p:nvSpPr>
        <p:spPr>
          <a:xfrm>
            <a:off x="649813" y="2994653"/>
            <a:ext cx="10892374" cy="2086871"/>
          </a:xfrm>
        </p:spPr>
        <p:txBody>
          <a:bodyPr>
            <a:normAutofit fontScale="92500" lnSpcReduction="20000"/>
          </a:bodyPr>
          <a:lstStyle/>
          <a:p>
            <a:pPr algn="l"/>
            <a:r>
              <a:rPr lang="es-ES" sz="2800" b="1" dirty="0">
                <a:solidFill>
                  <a:schemeClr val="bg1"/>
                </a:solidFill>
                <a:latin typeface="Century Gothic" panose="020B0502020202020204" pitchFamily="34" charset="0"/>
              </a:rPr>
              <a:t>Una competición de UNIJES-Universidades jesuitas de España </a:t>
            </a:r>
          </a:p>
          <a:p>
            <a:pPr algn="l"/>
            <a:endParaRPr lang="es-ES" sz="2800" b="1" dirty="0">
              <a:solidFill>
                <a:schemeClr val="bg1"/>
              </a:solidFill>
              <a:latin typeface="Century Gothic" panose="020B0502020202020204" pitchFamily="34" charset="0"/>
            </a:endParaRPr>
          </a:p>
          <a:p>
            <a:pPr algn="l"/>
            <a:endParaRPr lang="es-ES" sz="2800" b="1" dirty="0">
              <a:solidFill>
                <a:schemeClr val="bg1"/>
              </a:solidFill>
              <a:latin typeface="Century Gothic" panose="020B0502020202020204" pitchFamily="34" charset="0"/>
            </a:endParaRPr>
          </a:p>
          <a:p>
            <a:pPr algn="l"/>
            <a:r>
              <a:rPr lang="es-ES" sz="2800" b="1" dirty="0">
                <a:solidFill>
                  <a:schemeClr val="bg1"/>
                </a:solidFill>
                <a:latin typeface="Century Gothic" panose="020B0502020202020204" pitchFamily="34" charset="0"/>
              </a:rPr>
              <a:t>Propuesta de Colaboración</a:t>
            </a:r>
          </a:p>
          <a:p>
            <a:pPr algn="l"/>
            <a:r>
              <a:rPr lang="es-ES" sz="2800" b="1" dirty="0">
                <a:solidFill>
                  <a:schemeClr val="bg1"/>
                </a:solidFill>
                <a:latin typeface="Century Gothic" panose="020B0502020202020204" pitchFamily="34" charset="0"/>
              </a:rPr>
              <a:t>Curso 2024-2025</a:t>
            </a:r>
          </a:p>
        </p:txBody>
      </p:sp>
      <p:cxnSp>
        <p:nvCxnSpPr>
          <p:cNvPr id="13" name="Conector recto 12">
            <a:extLst>
              <a:ext uri="{FF2B5EF4-FFF2-40B4-BE49-F238E27FC236}">
                <a16:creationId xmlns:a16="http://schemas.microsoft.com/office/drawing/2014/main" id="{C018F677-D29A-4D1D-ADE8-64B3F00B755F}"/>
              </a:ext>
            </a:extLst>
          </p:cNvPr>
          <p:cNvCxnSpPr/>
          <p:nvPr/>
        </p:nvCxnSpPr>
        <p:spPr>
          <a:xfrm>
            <a:off x="10730086" y="4158609"/>
            <a:ext cx="2407298" cy="0"/>
          </a:xfrm>
          <a:prstGeom prst="line">
            <a:avLst/>
          </a:prstGeom>
          <a:ln w="206375" cap="rnd">
            <a:solidFill>
              <a:srgbClr val="D60B52"/>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E90F2956-9E10-4DAF-9FDB-5279A52E8D7E}"/>
              </a:ext>
            </a:extLst>
          </p:cNvPr>
          <p:cNvSpPr/>
          <p:nvPr/>
        </p:nvSpPr>
        <p:spPr>
          <a:xfrm>
            <a:off x="10370857" y="4053639"/>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15" name="Conector recto 14">
            <a:extLst>
              <a:ext uri="{FF2B5EF4-FFF2-40B4-BE49-F238E27FC236}">
                <a16:creationId xmlns:a16="http://schemas.microsoft.com/office/drawing/2014/main" id="{2AFEF0D0-DD3E-437F-BEA9-74372A9C25DE}"/>
              </a:ext>
            </a:extLst>
          </p:cNvPr>
          <p:cNvCxnSpPr/>
          <p:nvPr/>
        </p:nvCxnSpPr>
        <p:spPr>
          <a:xfrm>
            <a:off x="11215281" y="3773380"/>
            <a:ext cx="2407298" cy="0"/>
          </a:xfrm>
          <a:prstGeom prst="line">
            <a:avLst/>
          </a:prstGeom>
          <a:ln w="206375" cap="rnd">
            <a:solidFill>
              <a:srgbClr val="1362A8"/>
            </a:solidFill>
          </a:ln>
        </p:spPr>
        <p:style>
          <a:lnRef idx="1">
            <a:schemeClr val="accent1"/>
          </a:lnRef>
          <a:fillRef idx="0">
            <a:schemeClr val="accent1"/>
          </a:fillRef>
          <a:effectRef idx="0">
            <a:schemeClr val="accent1"/>
          </a:effectRef>
          <a:fontRef idx="minor">
            <a:schemeClr val="tx1"/>
          </a:fontRef>
        </p:style>
      </p:cxnSp>
      <p:sp>
        <p:nvSpPr>
          <p:cNvPr id="16" name="Elipse 15">
            <a:extLst>
              <a:ext uri="{FF2B5EF4-FFF2-40B4-BE49-F238E27FC236}">
                <a16:creationId xmlns:a16="http://schemas.microsoft.com/office/drawing/2014/main" id="{70EF7D65-D32E-4523-AFB4-A8CA337B6385}"/>
              </a:ext>
            </a:extLst>
          </p:cNvPr>
          <p:cNvSpPr/>
          <p:nvPr/>
        </p:nvSpPr>
        <p:spPr>
          <a:xfrm>
            <a:off x="10856052" y="3668410"/>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17" name="Conector recto 16">
            <a:extLst>
              <a:ext uri="{FF2B5EF4-FFF2-40B4-BE49-F238E27FC236}">
                <a16:creationId xmlns:a16="http://schemas.microsoft.com/office/drawing/2014/main" id="{82325E4B-438C-486A-B0C5-655C75A0CDF0}"/>
              </a:ext>
            </a:extLst>
          </p:cNvPr>
          <p:cNvCxnSpPr/>
          <p:nvPr/>
        </p:nvCxnSpPr>
        <p:spPr>
          <a:xfrm>
            <a:off x="10893370" y="3357414"/>
            <a:ext cx="2407298" cy="0"/>
          </a:xfrm>
          <a:prstGeom prst="line">
            <a:avLst/>
          </a:prstGeom>
          <a:ln w="206375" cap="rnd">
            <a:solidFill>
              <a:srgbClr val="F9B233"/>
            </a:solidFill>
          </a:ln>
        </p:spPr>
        <p:style>
          <a:lnRef idx="1">
            <a:schemeClr val="accent1"/>
          </a:lnRef>
          <a:fillRef idx="0">
            <a:schemeClr val="accent1"/>
          </a:fillRef>
          <a:effectRef idx="0">
            <a:schemeClr val="accent1"/>
          </a:effectRef>
          <a:fontRef idx="minor">
            <a:schemeClr val="tx1"/>
          </a:fontRef>
        </p:style>
      </p:cxnSp>
      <p:sp>
        <p:nvSpPr>
          <p:cNvPr id="18" name="Elipse 17">
            <a:extLst>
              <a:ext uri="{FF2B5EF4-FFF2-40B4-BE49-F238E27FC236}">
                <a16:creationId xmlns:a16="http://schemas.microsoft.com/office/drawing/2014/main" id="{0F3E5200-956D-4489-B6B4-9734CF6E1AD2}"/>
              </a:ext>
            </a:extLst>
          </p:cNvPr>
          <p:cNvSpPr/>
          <p:nvPr/>
        </p:nvSpPr>
        <p:spPr>
          <a:xfrm>
            <a:off x="10534141" y="3252444"/>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pic>
        <p:nvPicPr>
          <p:cNvPr id="20" name="Imagen 19">
            <a:extLst>
              <a:ext uri="{FF2B5EF4-FFF2-40B4-BE49-F238E27FC236}">
                <a16:creationId xmlns:a16="http://schemas.microsoft.com/office/drawing/2014/main" id="{418203DA-2274-4FCC-AD44-DAACB3EA4B4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1393" y="5471512"/>
            <a:ext cx="1697218" cy="842836"/>
          </a:xfrm>
          <a:prstGeom prst="rect">
            <a:avLst/>
          </a:prstGeom>
        </p:spPr>
      </p:pic>
      <p:pic>
        <p:nvPicPr>
          <p:cNvPr id="11" name="Imagen 10" descr="Interfaz de usuario gráfica&#10;&#10;Descripción generada automáticamente con confianza media">
            <a:extLst>
              <a:ext uri="{FF2B5EF4-FFF2-40B4-BE49-F238E27FC236}">
                <a16:creationId xmlns:a16="http://schemas.microsoft.com/office/drawing/2014/main" id="{C0560B4F-C84B-443D-94EE-2661BF482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202" y="5270452"/>
            <a:ext cx="2539682" cy="1142857"/>
          </a:xfrm>
          <a:prstGeom prst="rect">
            <a:avLst/>
          </a:prstGeom>
        </p:spPr>
      </p:pic>
      <p:pic>
        <p:nvPicPr>
          <p:cNvPr id="21" name="Imagen 20">
            <a:extLst>
              <a:ext uri="{FF2B5EF4-FFF2-40B4-BE49-F238E27FC236}">
                <a16:creationId xmlns:a16="http://schemas.microsoft.com/office/drawing/2014/main" id="{919650F8-5CB9-4DC5-B3DF-A0F45A922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685" y="5171491"/>
            <a:ext cx="1865380" cy="1243587"/>
          </a:xfrm>
          <a:prstGeom prst="rect">
            <a:avLst/>
          </a:prstGeom>
        </p:spPr>
      </p:pic>
      <p:pic>
        <p:nvPicPr>
          <p:cNvPr id="3" name="Imagen 2" descr="Logotipo&#10;&#10;Descripción generada automáticamente">
            <a:extLst>
              <a:ext uri="{FF2B5EF4-FFF2-40B4-BE49-F238E27FC236}">
                <a16:creationId xmlns:a16="http://schemas.microsoft.com/office/drawing/2014/main" id="{C7AB12A2-99AC-E0D6-6EC7-F3E23758E00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021" y="5270452"/>
            <a:ext cx="1583781" cy="1212907"/>
          </a:xfrm>
          <a:prstGeom prst="rect">
            <a:avLst/>
          </a:prstGeom>
        </p:spPr>
      </p:pic>
      <p:sp>
        <p:nvSpPr>
          <p:cNvPr id="4" name="Subtítulo 2">
            <a:extLst>
              <a:ext uri="{FF2B5EF4-FFF2-40B4-BE49-F238E27FC236}">
                <a16:creationId xmlns:a16="http://schemas.microsoft.com/office/drawing/2014/main" id="{741C633F-C19C-AF93-EF47-84F128E6918A}"/>
              </a:ext>
            </a:extLst>
          </p:cNvPr>
          <p:cNvSpPr txBox="1">
            <a:spLocks/>
          </p:cNvSpPr>
          <p:nvPr/>
        </p:nvSpPr>
        <p:spPr>
          <a:xfrm>
            <a:off x="976719" y="305323"/>
            <a:ext cx="6569165" cy="11789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b="1" dirty="0">
                <a:solidFill>
                  <a:schemeClr val="bg1"/>
                </a:solidFill>
                <a:latin typeface="Century Gothic" panose="020B0502020202020204" pitchFamily="34" charset="0"/>
              </a:rPr>
              <a:t>2ª Edición</a:t>
            </a:r>
          </a:p>
        </p:txBody>
      </p:sp>
      <p:sp>
        <p:nvSpPr>
          <p:cNvPr id="7" name="Marcador de número de diapositiva 6">
            <a:extLst>
              <a:ext uri="{FF2B5EF4-FFF2-40B4-BE49-F238E27FC236}">
                <a16:creationId xmlns:a16="http://schemas.microsoft.com/office/drawing/2014/main" id="{30D5E0F3-E045-9232-85A8-2DA845505D50}"/>
              </a:ext>
            </a:extLst>
          </p:cNvPr>
          <p:cNvSpPr>
            <a:spLocks noGrp="1"/>
          </p:cNvSpPr>
          <p:nvPr>
            <p:ph type="sldNum" sz="quarter" idx="12"/>
          </p:nvPr>
        </p:nvSpPr>
        <p:spPr/>
        <p:txBody>
          <a:bodyPr/>
          <a:lstStyle/>
          <a:p>
            <a:fld id="{F08AC3DC-E689-43CE-B60E-40B5E1F9B7E8}" type="slidenum">
              <a:rPr lang="es-ES" smtClean="0"/>
              <a:t>1</a:t>
            </a:fld>
            <a:endParaRPr lang="es-ES"/>
          </a:p>
        </p:txBody>
      </p:sp>
    </p:spTree>
    <p:extLst>
      <p:ext uri="{BB962C8B-B14F-4D97-AF65-F5344CB8AC3E}">
        <p14:creationId xmlns:p14="http://schemas.microsoft.com/office/powerpoint/2010/main" val="286658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39F44A-D14B-8640-11B1-62131180ED5C}"/>
              </a:ext>
            </a:extLst>
          </p:cNvPr>
          <p:cNvSpPr/>
          <p:nvPr/>
        </p:nvSpPr>
        <p:spPr>
          <a:xfrm>
            <a:off x="4948" y="6076208"/>
            <a:ext cx="6521531" cy="781791"/>
          </a:xfrm>
          <a:prstGeom prst="rect">
            <a:avLst/>
          </a:prstGeom>
          <a:solidFill>
            <a:srgbClr val="F9B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002BA510-5BEF-852F-1718-AED544E197F6}"/>
              </a:ext>
            </a:extLst>
          </p:cNvPr>
          <p:cNvPicPr>
            <a:picLocks noChangeAspect="1"/>
          </p:cNvPicPr>
          <p:nvPr/>
        </p:nvPicPr>
        <p:blipFill>
          <a:blip r:embed="rId2"/>
          <a:stretch>
            <a:fillRect/>
          </a:stretch>
        </p:blipFill>
        <p:spPr>
          <a:xfrm>
            <a:off x="6357259" y="544"/>
            <a:ext cx="10561121" cy="7094418"/>
          </a:xfrm>
          <a:prstGeom prst="rect">
            <a:avLst/>
          </a:prstGeom>
        </p:spPr>
      </p:pic>
      <p:sp>
        <p:nvSpPr>
          <p:cNvPr id="36" name="CuadroTexto 35">
            <a:extLst>
              <a:ext uri="{FF2B5EF4-FFF2-40B4-BE49-F238E27FC236}">
                <a16:creationId xmlns:a16="http://schemas.microsoft.com/office/drawing/2014/main" id="{E04F5F29-4167-4972-88E9-F92A78008226}"/>
              </a:ext>
            </a:extLst>
          </p:cNvPr>
          <p:cNvSpPr txBox="1"/>
          <p:nvPr/>
        </p:nvSpPr>
        <p:spPr>
          <a:xfrm>
            <a:off x="9993087" y="6372809"/>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37" name="Título 1">
            <a:extLst>
              <a:ext uri="{FF2B5EF4-FFF2-40B4-BE49-F238E27FC236}">
                <a16:creationId xmlns:a16="http://schemas.microsoft.com/office/drawing/2014/main" id="{A48345F6-DF8C-423F-9B00-93AC2EB7F041}"/>
              </a:ext>
            </a:extLst>
          </p:cNvPr>
          <p:cNvSpPr>
            <a:spLocks noGrp="1"/>
          </p:cNvSpPr>
          <p:nvPr>
            <p:ph type="title"/>
          </p:nvPr>
        </p:nvSpPr>
        <p:spPr>
          <a:xfrm>
            <a:off x="838200" y="365125"/>
            <a:ext cx="10515600" cy="1325563"/>
          </a:xfrm>
        </p:spPr>
        <p:txBody>
          <a:bodyPr/>
          <a:lstStyle/>
          <a:p>
            <a:r>
              <a:rPr lang="es-ES" sz="3600" b="1">
                <a:latin typeface="Century Gothic" panose="020B0502020202020204" pitchFamily="34" charset="0"/>
              </a:rPr>
              <a:t>Evento Final</a:t>
            </a:r>
            <a:endParaRPr lang="es-ES" b="1">
              <a:latin typeface="Century Gothic" panose="020B0502020202020204" pitchFamily="34" charset="0"/>
            </a:endParaRPr>
          </a:p>
        </p:txBody>
      </p:sp>
      <p:sp>
        <p:nvSpPr>
          <p:cNvPr id="2" name="CuadroTexto 1">
            <a:extLst>
              <a:ext uri="{FF2B5EF4-FFF2-40B4-BE49-F238E27FC236}">
                <a16:creationId xmlns:a16="http://schemas.microsoft.com/office/drawing/2014/main" id="{B50DCC41-1B9D-C009-F28E-A53A16FBC8E2}"/>
              </a:ext>
            </a:extLst>
          </p:cNvPr>
          <p:cNvSpPr txBox="1"/>
          <p:nvPr/>
        </p:nvSpPr>
        <p:spPr>
          <a:xfrm>
            <a:off x="838199" y="2429027"/>
            <a:ext cx="4996543" cy="1938992"/>
          </a:xfrm>
          <a:prstGeom prst="rect">
            <a:avLst/>
          </a:prstGeom>
          <a:noFill/>
          <a:ln>
            <a:noFill/>
          </a:ln>
        </p:spPr>
        <p:txBody>
          <a:bodyPr wrap="square" lIns="91440" tIns="45720" rIns="91440" bIns="45720" rtlCol="0" anchor="t">
            <a:spAutoFit/>
          </a:bodyPr>
          <a:lstStyle/>
          <a:p>
            <a:pPr algn="just"/>
            <a:r>
              <a:rPr lang="es-ES" sz="2400" b="1" dirty="0">
                <a:latin typeface="Century Gothic"/>
              </a:rPr>
              <a:t>Junio del 2025</a:t>
            </a:r>
          </a:p>
          <a:p>
            <a:pPr algn="just"/>
            <a:endParaRPr lang="es-ES" sz="2400" b="1" dirty="0">
              <a:latin typeface="Century Gothic" panose="020B0502020202020204" pitchFamily="34" charset="0"/>
            </a:endParaRPr>
          </a:p>
          <a:p>
            <a:pPr algn="just"/>
            <a:endParaRPr lang="es-ES" sz="2400" b="1" dirty="0">
              <a:latin typeface="Century Gothic" panose="020B0502020202020204" pitchFamily="34" charset="0"/>
            </a:endParaRPr>
          </a:p>
          <a:p>
            <a:pPr algn="just"/>
            <a:r>
              <a:rPr lang="es-ES" sz="2400" b="1" dirty="0">
                <a:latin typeface="Century Gothic"/>
              </a:rPr>
              <a:t>Universidad Pontificia Comillas</a:t>
            </a:r>
          </a:p>
          <a:p>
            <a:pPr algn="just"/>
            <a:r>
              <a:rPr lang="es-ES" sz="2400" b="1" dirty="0">
                <a:latin typeface="Century Gothic"/>
              </a:rPr>
              <a:t>ICAI ICADE CIHS</a:t>
            </a:r>
            <a:endParaRPr lang="es-ES" sz="2400" b="1" dirty="0">
              <a:latin typeface="Century Gothic" panose="020B0502020202020204" pitchFamily="34" charset="0"/>
            </a:endParaRPr>
          </a:p>
        </p:txBody>
      </p:sp>
      <p:sp>
        <p:nvSpPr>
          <p:cNvPr id="3" name="Marcador de número de diapositiva 2">
            <a:extLst>
              <a:ext uri="{FF2B5EF4-FFF2-40B4-BE49-F238E27FC236}">
                <a16:creationId xmlns:a16="http://schemas.microsoft.com/office/drawing/2014/main" id="{03D3919A-17CB-24CE-E975-272D14AC8958}"/>
              </a:ext>
            </a:extLst>
          </p:cNvPr>
          <p:cNvSpPr>
            <a:spLocks noGrp="1"/>
          </p:cNvSpPr>
          <p:nvPr>
            <p:ph type="sldNum" sz="quarter" idx="12"/>
          </p:nvPr>
        </p:nvSpPr>
        <p:spPr/>
        <p:txBody>
          <a:bodyPr/>
          <a:lstStyle/>
          <a:p>
            <a:fld id="{F08AC3DC-E689-43CE-B60E-40B5E1F9B7E8}" type="slidenum">
              <a:rPr lang="es-ES" smtClean="0"/>
              <a:t>10</a:t>
            </a:fld>
            <a:endParaRPr lang="es-ES"/>
          </a:p>
        </p:txBody>
      </p:sp>
    </p:spTree>
    <p:extLst>
      <p:ext uri="{BB962C8B-B14F-4D97-AF65-F5344CB8AC3E}">
        <p14:creationId xmlns:p14="http://schemas.microsoft.com/office/powerpoint/2010/main" val="295698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4057E7-605E-4C18-9E38-3A018A1061AA}"/>
              </a:ext>
            </a:extLst>
          </p:cNvPr>
          <p:cNvSpPr>
            <a:spLocks noGrp="1"/>
          </p:cNvSpPr>
          <p:nvPr>
            <p:ph type="title"/>
          </p:nvPr>
        </p:nvSpPr>
        <p:spPr>
          <a:xfrm>
            <a:off x="298764" y="292697"/>
            <a:ext cx="7835020" cy="1345355"/>
          </a:xfrm>
        </p:spPr>
        <p:txBody>
          <a:bodyPr>
            <a:normAutofit/>
          </a:bodyPr>
          <a:lstStyle/>
          <a:p>
            <a:r>
              <a:rPr lang="es-ES" sz="3600" b="1" dirty="0">
                <a:latin typeface="Century Gothic"/>
                <a:ea typeface="Calibri Light"/>
                <a:cs typeface="Calibri Light"/>
              </a:rPr>
              <a:t>Propuesta de colaboración</a:t>
            </a:r>
            <a:br>
              <a:rPr lang="es-ES" sz="3600" b="1" dirty="0">
                <a:latin typeface="Century Gothic"/>
                <a:ea typeface="Calibri Light"/>
                <a:cs typeface="Calibri Light"/>
              </a:rPr>
            </a:br>
            <a:r>
              <a:rPr lang="es-ES" sz="3600" b="1" dirty="0">
                <a:latin typeface="Century Gothic"/>
                <a:ea typeface="Calibri Light"/>
                <a:cs typeface="Calibri Light"/>
              </a:rPr>
              <a:t>Contraprestaciones</a:t>
            </a:r>
            <a:endParaRPr lang="es-ES" sz="3600" b="1" dirty="0">
              <a:latin typeface="Century Gothic"/>
            </a:endParaRPr>
          </a:p>
        </p:txBody>
      </p:sp>
      <p:sp>
        <p:nvSpPr>
          <p:cNvPr id="3" name="Marcador de contenido 2">
            <a:extLst>
              <a:ext uri="{FF2B5EF4-FFF2-40B4-BE49-F238E27FC236}">
                <a16:creationId xmlns:a16="http://schemas.microsoft.com/office/drawing/2014/main" id="{36FD7E04-080C-09A5-6F49-C72AD2D9B98E}"/>
              </a:ext>
            </a:extLst>
          </p:cNvPr>
          <p:cNvSpPr>
            <a:spLocks noGrp="1"/>
          </p:cNvSpPr>
          <p:nvPr>
            <p:ph idx="1"/>
          </p:nvPr>
        </p:nvSpPr>
        <p:spPr>
          <a:xfrm>
            <a:off x="298764" y="1710479"/>
            <a:ext cx="11380206" cy="4585237"/>
          </a:xfrm>
        </p:spPr>
        <p:txBody>
          <a:bodyPr vert="horz" lIns="91440" tIns="45720" rIns="91440" bIns="45720" rtlCol="0" anchor="t">
            <a:normAutofit fontScale="70000" lnSpcReduction="20000"/>
          </a:bodyPr>
          <a:lstStyle/>
          <a:p>
            <a:pPr>
              <a:buFont typeface="Arial"/>
              <a:buChar char="•"/>
            </a:pPr>
            <a:endParaRPr lang="es-ES" sz="1600" dirty="0">
              <a:solidFill>
                <a:srgbClr val="231F20"/>
              </a:solidFill>
              <a:latin typeface="Century Gothic"/>
              <a:ea typeface="+mn-lt"/>
              <a:cs typeface="+mn-lt"/>
            </a:endParaRPr>
          </a:p>
          <a:p>
            <a:pPr>
              <a:buFont typeface="Arial"/>
              <a:buChar char="•"/>
            </a:pPr>
            <a:r>
              <a:rPr lang="es-ES" sz="1600" dirty="0">
                <a:solidFill>
                  <a:srgbClr val="231F20"/>
                </a:solidFill>
                <a:latin typeface="Century Gothic"/>
                <a:ea typeface="+mn-lt"/>
                <a:cs typeface="+mn-lt"/>
              </a:rPr>
              <a:t>Bienvenida de la empresa colaboradora en el evento final.</a:t>
            </a:r>
          </a:p>
          <a:p>
            <a:pPr>
              <a:buFont typeface="Arial"/>
              <a:buChar char="•"/>
            </a:pPr>
            <a:endParaRPr lang="es-ES" sz="1600" dirty="0">
              <a:solidFill>
                <a:srgbClr val="231F20"/>
              </a:solidFill>
              <a:latin typeface="Century Gothic"/>
              <a:ea typeface="+mn-lt"/>
              <a:cs typeface="+mn-lt"/>
            </a:endParaRPr>
          </a:p>
          <a:p>
            <a:pPr>
              <a:buFont typeface="Arial"/>
              <a:buChar char="•"/>
            </a:pPr>
            <a:r>
              <a:rPr lang="es-ES" sz="1600" dirty="0">
                <a:solidFill>
                  <a:srgbClr val="231F20"/>
                </a:solidFill>
                <a:latin typeface="Century Gothic"/>
                <a:ea typeface="+mn-lt"/>
                <a:cs typeface="+mn-lt"/>
              </a:rPr>
              <a:t>Participación de la empresa colaboradora en el jurado que evalúa  a los equipos de las diferentes universidades.</a:t>
            </a:r>
          </a:p>
          <a:p>
            <a:pPr>
              <a:buFont typeface="Arial"/>
              <a:buChar char="•"/>
            </a:pPr>
            <a:endParaRPr lang="es-ES" sz="1600" dirty="0">
              <a:solidFill>
                <a:srgbClr val="231F20"/>
              </a:solidFill>
              <a:latin typeface="Century Gothic"/>
              <a:ea typeface="+mn-lt"/>
              <a:cs typeface="+mn-lt"/>
            </a:endParaRPr>
          </a:p>
          <a:p>
            <a:pPr>
              <a:buFont typeface="Arial"/>
              <a:buChar char="•"/>
            </a:pPr>
            <a:r>
              <a:rPr lang="es-ES" sz="1600" dirty="0">
                <a:solidFill>
                  <a:srgbClr val="231F20"/>
                </a:solidFill>
                <a:latin typeface="Century Gothic"/>
                <a:ea typeface="+mn-lt"/>
                <a:cs typeface="+mn-lt"/>
              </a:rPr>
              <a:t>Acto Institucional y fotografía para posterior nota de prensa para difusión en UNIJES e universidades participantes </a:t>
            </a:r>
          </a:p>
          <a:p>
            <a:pPr marL="0" indent="0">
              <a:buNone/>
            </a:pPr>
            <a:endParaRPr lang="es-ES" sz="1800" b="1" dirty="0">
              <a:solidFill>
                <a:srgbClr val="231F20"/>
              </a:solidFill>
              <a:latin typeface="Century Gothic"/>
              <a:ea typeface="+mn-lt"/>
              <a:cs typeface="+mn-lt"/>
            </a:endParaRPr>
          </a:p>
          <a:p>
            <a:pPr marL="0" indent="0">
              <a:buNone/>
            </a:pPr>
            <a:r>
              <a:rPr lang="es-ES" sz="1800" b="1" dirty="0">
                <a:solidFill>
                  <a:srgbClr val="231F20"/>
                </a:solidFill>
                <a:latin typeface="Century Gothic"/>
                <a:ea typeface="+mn-lt"/>
                <a:cs typeface="+mn-lt"/>
              </a:rPr>
              <a:t>Difusión de la colaboración: </a:t>
            </a:r>
          </a:p>
          <a:p>
            <a:pPr marL="0" indent="0">
              <a:buNone/>
            </a:pPr>
            <a:endParaRPr lang="es-ES" sz="1800" b="1" dirty="0">
              <a:solidFill>
                <a:srgbClr val="231F20"/>
              </a:solidFill>
              <a:latin typeface="Century Gothic"/>
              <a:ea typeface="+mn-lt"/>
              <a:cs typeface="+mn-lt"/>
            </a:endParaRPr>
          </a:p>
          <a:p>
            <a:pPr>
              <a:buFont typeface="Arial"/>
              <a:buChar char="•"/>
            </a:pPr>
            <a:r>
              <a:rPr lang="es-ES" sz="1600" dirty="0">
                <a:solidFill>
                  <a:srgbClr val="231F20"/>
                </a:solidFill>
                <a:latin typeface="Century Gothic"/>
                <a:ea typeface="+mn-lt"/>
                <a:cs typeface="+mn-lt"/>
              </a:rPr>
              <a:t>Logotipo Preferente en los distintos soportes (Prensa, Web, Folletos...) que se describen en documento del Plan de Comunicación.</a:t>
            </a:r>
            <a:endParaRPr lang="es-ES" dirty="0">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r>
              <a:rPr lang="es-ES" sz="1600" dirty="0">
                <a:solidFill>
                  <a:srgbClr val="231F20"/>
                </a:solidFill>
                <a:latin typeface="Century Gothic"/>
                <a:ea typeface="Calibri" panose="020F0502020204030204"/>
                <a:cs typeface="Calibri" panose="020F0502020204030204"/>
              </a:rPr>
              <a:t>Integración en la Red de Empresas Colaboradoras de las Facultades de Ingeniería de UNIJES.</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r>
              <a:rPr lang="es-ES" sz="1600" dirty="0">
                <a:solidFill>
                  <a:srgbClr val="231F20"/>
                </a:solidFill>
                <a:latin typeface="Century Gothic"/>
                <a:ea typeface="Calibri" panose="020F0502020204030204"/>
                <a:cs typeface="Calibri" panose="020F0502020204030204"/>
              </a:rPr>
              <a:t>Importante presencia visual en espacios físicos, paneles, camisetas, photocall.</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r>
              <a:rPr lang="es-ES" sz="1600" dirty="0">
                <a:solidFill>
                  <a:srgbClr val="231F20"/>
                </a:solidFill>
                <a:latin typeface="Century Gothic"/>
                <a:ea typeface="Calibri" panose="020F0502020204030204"/>
                <a:cs typeface="Calibri" panose="020F0502020204030204"/>
              </a:rPr>
              <a:t>Aparición en el robot participe en las actividades del evento, el </a:t>
            </a:r>
            <a:r>
              <a:rPr lang="es-ES" sz="1600" dirty="0" err="1">
                <a:solidFill>
                  <a:srgbClr val="231F20"/>
                </a:solidFill>
                <a:latin typeface="Century Gothic"/>
                <a:ea typeface="Calibri" panose="020F0502020204030204"/>
                <a:cs typeface="Calibri" panose="020F0502020204030204"/>
              </a:rPr>
              <a:t>Agilex</a:t>
            </a:r>
            <a:r>
              <a:rPr lang="es-ES" sz="1600" dirty="0">
                <a:solidFill>
                  <a:srgbClr val="231F20"/>
                </a:solidFill>
                <a:latin typeface="Century Gothic"/>
                <a:ea typeface="Calibri" panose="020F0502020204030204"/>
                <a:cs typeface="Calibri" panose="020F0502020204030204"/>
              </a:rPr>
              <a:t> </a:t>
            </a:r>
            <a:r>
              <a:rPr lang="es-ES" sz="1600" dirty="0" err="1">
                <a:solidFill>
                  <a:srgbClr val="231F20"/>
                </a:solidFill>
                <a:latin typeface="Century Gothic"/>
                <a:ea typeface="Calibri" panose="020F0502020204030204"/>
                <a:cs typeface="Calibri" panose="020F0502020204030204"/>
              </a:rPr>
              <a:t>Tracer</a:t>
            </a:r>
            <a:r>
              <a:rPr lang="es-ES" sz="1600" dirty="0">
                <a:solidFill>
                  <a:srgbClr val="231F20"/>
                </a:solidFill>
                <a:latin typeface="Century Gothic"/>
                <a:ea typeface="Calibri" panose="020F0502020204030204"/>
                <a:cs typeface="Calibri" panose="020F0502020204030204"/>
              </a:rPr>
              <a:t>.</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r>
              <a:rPr lang="es-ES" sz="1600" dirty="0">
                <a:solidFill>
                  <a:srgbClr val="231F20"/>
                </a:solidFill>
                <a:latin typeface="Century Gothic"/>
                <a:ea typeface="Calibri" panose="020F0502020204030204"/>
                <a:cs typeface="Calibri" panose="020F0502020204030204"/>
              </a:rPr>
              <a:t>Importante tamaño y posición de los paneles en los diferentes espacios.</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dirty="0">
              <a:ea typeface="Calibri" panose="020F0502020204030204"/>
              <a:cs typeface="Calibri" panose="020F0502020204030204"/>
            </a:endParaRPr>
          </a:p>
        </p:txBody>
      </p:sp>
      <p:sp>
        <p:nvSpPr>
          <p:cNvPr id="5" name="Título 1">
            <a:extLst>
              <a:ext uri="{FF2B5EF4-FFF2-40B4-BE49-F238E27FC236}">
                <a16:creationId xmlns:a16="http://schemas.microsoft.com/office/drawing/2014/main" id="{EAF4D94C-BB68-5BEE-C0D7-B15D3A8698BD}"/>
              </a:ext>
            </a:extLst>
          </p:cNvPr>
          <p:cNvSpPr txBox="1">
            <a:spLocks/>
          </p:cNvSpPr>
          <p:nvPr/>
        </p:nvSpPr>
        <p:spPr>
          <a:xfrm>
            <a:off x="9878785" y="365125"/>
            <a:ext cx="1460666" cy="13453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chemeClr val="accent4"/>
                </a:solidFill>
                <a:latin typeface="Century Gothic"/>
                <a:ea typeface="Calibri Light"/>
                <a:cs typeface="Calibri Light"/>
              </a:rPr>
              <a:t>Gold</a:t>
            </a:r>
          </a:p>
          <a:p>
            <a:pPr algn="ctr"/>
            <a:r>
              <a:rPr lang="es-ES" sz="1000" b="1" dirty="0">
                <a:solidFill>
                  <a:schemeClr val="accent4"/>
                </a:solidFill>
                <a:latin typeface="Century Gothic"/>
                <a:ea typeface="Calibri Light"/>
                <a:cs typeface="Calibri Light"/>
              </a:rPr>
              <a:t>  </a:t>
            </a:r>
          </a:p>
          <a:p>
            <a:pPr algn="ctr"/>
            <a:r>
              <a:rPr lang="es-ES" sz="2800" dirty="0">
                <a:latin typeface="Century Gothic"/>
                <a:ea typeface="Calibri Light"/>
                <a:cs typeface="Calibri Light"/>
              </a:rPr>
              <a:t>5.000</a:t>
            </a:r>
            <a:r>
              <a:rPr lang="es-ES" sz="2800" dirty="0">
                <a:latin typeface="Century Gothic"/>
                <a:ea typeface="+mj-lt"/>
                <a:cs typeface="+mj-lt"/>
              </a:rPr>
              <a:t>€</a:t>
            </a:r>
            <a:endParaRPr lang="es-ES" sz="3600" b="1" dirty="0">
              <a:latin typeface="Century Gothic"/>
              <a:ea typeface="Calibri Light"/>
              <a:cs typeface="Calibri Light"/>
            </a:endParaRPr>
          </a:p>
        </p:txBody>
      </p:sp>
      <p:sp>
        <p:nvSpPr>
          <p:cNvPr id="20" name="CuadroTexto 19">
            <a:extLst>
              <a:ext uri="{FF2B5EF4-FFF2-40B4-BE49-F238E27FC236}">
                <a16:creationId xmlns:a16="http://schemas.microsoft.com/office/drawing/2014/main" id="{8AA1ED44-DDBD-9969-9421-4E636B83B8EC}"/>
              </a:ext>
            </a:extLst>
          </p:cNvPr>
          <p:cNvSpPr txBox="1"/>
          <p:nvPr/>
        </p:nvSpPr>
        <p:spPr>
          <a:xfrm>
            <a:off x="9982200" y="6164911"/>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4" name="CuadroTexto 3">
            <a:extLst>
              <a:ext uri="{FF2B5EF4-FFF2-40B4-BE49-F238E27FC236}">
                <a16:creationId xmlns:a16="http://schemas.microsoft.com/office/drawing/2014/main" id="{5CC39CA9-8D1E-EF7D-F811-FEFFA6DB32FF}"/>
              </a:ext>
            </a:extLst>
          </p:cNvPr>
          <p:cNvSpPr txBox="1"/>
          <p:nvPr/>
        </p:nvSpPr>
        <p:spPr>
          <a:xfrm>
            <a:off x="10534156" y="2511209"/>
            <a:ext cx="16105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800" b="1" dirty="0">
                <a:solidFill>
                  <a:srgbClr val="F9B233"/>
                </a:solidFill>
                <a:latin typeface="Century Gothic"/>
                <a:ea typeface="Calibri"/>
                <a:cs typeface="Calibri"/>
              </a:rPr>
              <a:t>1</a:t>
            </a:r>
          </a:p>
          <a:p>
            <a:endParaRPr lang="es-ES" sz="4800" dirty="0">
              <a:latin typeface="Century Gothic"/>
              <a:ea typeface="Calibri"/>
              <a:cs typeface="Calibri"/>
            </a:endParaRPr>
          </a:p>
          <a:p>
            <a:r>
              <a:rPr lang="es-ES" sz="4800" dirty="0">
                <a:solidFill>
                  <a:schemeClr val="bg2">
                    <a:lumMod val="90000"/>
                  </a:schemeClr>
                </a:solidFill>
                <a:latin typeface="Century Gothic"/>
                <a:ea typeface="Calibri"/>
                <a:cs typeface="Calibri"/>
              </a:rPr>
              <a:t>2</a:t>
            </a:r>
          </a:p>
        </p:txBody>
      </p:sp>
      <p:sp>
        <p:nvSpPr>
          <p:cNvPr id="6" name="Marcador de número de diapositiva 5">
            <a:extLst>
              <a:ext uri="{FF2B5EF4-FFF2-40B4-BE49-F238E27FC236}">
                <a16:creationId xmlns:a16="http://schemas.microsoft.com/office/drawing/2014/main" id="{FCAA5057-493E-7538-66BA-4A85F56CE62B}"/>
              </a:ext>
            </a:extLst>
          </p:cNvPr>
          <p:cNvSpPr>
            <a:spLocks noGrp="1"/>
          </p:cNvSpPr>
          <p:nvPr>
            <p:ph type="sldNum" sz="quarter" idx="12"/>
          </p:nvPr>
        </p:nvSpPr>
        <p:spPr/>
        <p:txBody>
          <a:bodyPr/>
          <a:lstStyle/>
          <a:p>
            <a:fld id="{F08AC3DC-E689-43CE-B60E-40B5E1F9B7E8}" type="slidenum">
              <a:rPr lang="es-ES" smtClean="0"/>
              <a:t>11</a:t>
            </a:fld>
            <a:endParaRPr lang="es-ES" dirty="0"/>
          </a:p>
        </p:txBody>
      </p:sp>
    </p:spTree>
    <p:extLst>
      <p:ext uri="{BB962C8B-B14F-4D97-AF65-F5344CB8AC3E}">
        <p14:creationId xmlns:p14="http://schemas.microsoft.com/office/powerpoint/2010/main" val="337247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4057E7-605E-4C18-9E38-3A018A1061AA}"/>
              </a:ext>
            </a:extLst>
          </p:cNvPr>
          <p:cNvSpPr>
            <a:spLocks noGrp="1"/>
          </p:cNvSpPr>
          <p:nvPr>
            <p:ph type="title"/>
          </p:nvPr>
        </p:nvSpPr>
        <p:spPr>
          <a:xfrm>
            <a:off x="838200" y="365125"/>
            <a:ext cx="4924302" cy="1345355"/>
          </a:xfrm>
        </p:spPr>
        <p:txBody>
          <a:bodyPr>
            <a:normAutofit/>
          </a:bodyPr>
          <a:lstStyle/>
          <a:p>
            <a:r>
              <a:rPr lang="es-ES" sz="3600" b="1">
                <a:latin typeface="Century Gothic"/>
                <a:ea typeface="Calibri Light"/>
                <a:cs typeface="Calibri Light"/>
              </a:rPr>
              <a:t>Contraprestaciones</a:t>
            </a:r>
            <a:endParaRPr lang="es-ES" sz="3600" b="1">
              <a:latin typeface="Century Gothic"/>
            </a:endParaRPr>
          </a:p>
        </p:txBody>
      </p:sp>
      <p:sp>
        <p:nvSpPr>
          <p:cNvPr id="5" name="Título 1">
            <a:extLst>
              <a:ext uri="{FF2B5EF4-FFF2-40B4-BE49-F238E27FC236}">
                <a16:creationId xmlns:a16="http://schemas.microsoft.com/office/drawing/2014/main" id="{EAF4D94C-BB68-5BEE-C0D7-B15D3A8698BD}"/>
              </a:ext>
            </a:extLst>
          </p:cNvPr>
          <p:cNvSpPr txBox="1">
            <a:spLocks/>
          </p:cNvSpPr>
          <p:nvPr/>
        </p:nvSpPr>
        <p:spPr>
          <a:xfrm>
            <a:off x="9224158" y="735239"/>
            <a:ext cx="1460666" cy="13453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chemeClr val="bg2">
                    <a:lumMod val="75000"/>
                  </a:schemeClr>
                </a:solidFill>
                <a:latin typeface="Century Gothic"/>
                <a:ea typeface="Calibri Light"/>
                <a:cs typeface="Calibri Light"/>
              </a:rPr>
              <a:t>Silver</a:t>
            </a:r>
          </a:p>
          <a:p>
            <a:pPr algn="ctr"/>
            <a:r>
              <a:rPr lang="es-ES" sz="1000" b="1" dirty="0">
                <a:solidFill>
                  <a:schemeClr val="accent4"/>
                </a:solidFill>
                <a:latin typeface="Century Gothic"/>
                <a:ea typeface="Calibri Light"/>
                <a:cs typeface="Calibri Light"/>
              </a:rPr>
              <a:t>  </a:t>
            </a:r>
          </a:p>
          <a:p>
            <a:pPr algn="ctr"/>
            <a:r>
              <a:rPr lang="es-ES" sz="2800" dirty="0">
                <a:latin typeface="Century Gothic"/>
                <a:ea typeface="Calibri Light"/>
                <a:cs typeface="Calibri Light"/>
              </a:rPr>
              <a:t>3.000</a:t>
            </a:r>
            <a:r>
              <a:rPr lang="es-ES" sz="2800" dirty="0">
                <a:latin typeface="Century Gothic"/>
                <a:ea typeface="+mj-lt"/>
                <a:cs typeface="+mj-lt"/>
              </a:rPr>
              <a:t>€</a:t>
            </a:r>
            <a:endParaRPr lang="es-ES" sz="3600" b="1" dirty="0">
              <a:latin typeface="Century Gothic"/>
              <a:ea typeface="Calibri Light"/>
              <a:cs typeface="Calibri Light"/>
            </a:endParaRPr>
          </a:p>
        </p:txBody>
      </p:sp>
      <p:sp>
        <p:nvSpPr>
          <p:cNvPr id="14" name="CuadroTexto 13">
            <a:extLst>
              <a:ext uri="{FF2B5EF4-FFF2-40B4-BE49-F238E27FC236}">
                <a16:creationId xmlns:a16="http://schemas.microsoft.com/office/drawing/2014/main" id="{A6207B7D-77C5-3DF7-15E0-84E4CC5AD22C}"/>
              </a:ext>
            </a:extLst>
          </p:cNvPr>
          <p:cNvSpPr txBox="1"/>
          <p:nvPr/>
        </p:nvSpPr>
        <p:spPr>
          <a:xfrm>
            <a:off x="9993087" y="6372809"/>
            <a:ext cx="2071396" cy="261610"/>
          </a:xfrm>
          <a:prstGeom prst="rect">
            <a:avLst/>
          </a:prstGeom>
          <a:noFill/>
        </p:spPr>
        <p:txBody>
          <a:bodyPr wrap="square" rtlCol="0">
            <a:spAutoFit/>
          </a:bodyPr>
          <a:lstStyle/>
          <a:p>
            <a:r>
              <a:rPr lang="es-ES" sz="1100">
                <a:latin typeface="Century Gothic" panose="020B0502020202020204" pitchFamily="34" charset="0"/>
              </a:rPr>
              <a:t>Propuesta de colaboración</a:t>
            </a:r>
          </a:p>
        </p:txBody>
      </p:sp>
      <p:sp>
        <p:nvSpPr>
          <p:cNvPr id="24" name="Marcador de contenido 2">
            <a:extLst>
              <a:ext uri="{FF2B5EF4-FFF2-40B4-BE49-F238E27FC236}">
                <a16:creationId xmlns:a16="http://schemas.microsoft.com/office/drawing/2014/main" id="{995ABB7C-036A-2B3E-0B51-D87C26070605}"/>
              </a:ext>
            </a:extLst>
          </p:cNvPr>
          <p:cNvSpPr>
            <a:spLocks noGrp="1"/>
          </p:cNvSpPr>
          <p:nvPr>
            <p:ph idx="1"/>
          </p:nvPr>
        </p:nvSpPr>
        <p:spPr>
          <a:xfrm>
            <a:off x="838200" y="2221469"/>
            <a:ext cx="7556110" cy="4074248"/>
          </a:xfrm>
        </p:spPr>
        <p:txBody>
          <a:bodyPr vert="horz" lIns="91440" tIns="45720" rIns="91440" bIns="45720" rtlCol="0" anchor="t">
            <a:normAutofit/>
          </a:bodyPr>
          <a:lstStyle/>
          <a:p>
            <a:pPr marL="0" indent="0">
              <a:buNone/>
            </a:pPr>
            <a:r>
              <a:rPr lang="es-ES" sz="1400" b="1" dirty="0">
                <a:solidFill>
                  <a:srgbClr val="231F20"/>
                </a:solidFill>
                <a:latin typeface="Century Gothic"/>
                <a:ea typeface="+mn-lt"/>
                <a:cs typeface="+mn-lt"/>
              </a:rPr>
              <a:t>Difusión de la colaboración: </a:t>
            </a:r>
          </a:p>
          <a:p>
            <a:pPr marL="0" indent="0">
              <a:buNone/>
            </a:pPr>
            <a:endParaRPr lang="es-ES" sz="1400" dirty="0">
              <a:solidFill>
                <a:srgbClr val="231F20"/>
              </a:solidFill>
              <a:latin typeface="Century Gothic"/>
              <a:ea typeface="+mn-lt"/>
              <a:cs typeface="+mn-lt"/>
            </a:endParaRPr>
          </a:p>
          <a:p>
            <a:pPr>
              <a:buFont typeface="Arial"/>
              <a:buChar char="•"/>
            </a:pPr>
            <a:r>
              <a:rPr lang="es-ES" sz="1100" dirty="0">
                <a:solidFill>
                  <a:srgbClr val="231F20"/>
                </a:solidFill>
                <a:latin typeface="Century Gothic"/>
                <a:ea typeface="+mn-lt"/>
                <a:cs typeface="+mn-lt"/>
              </a:rPr>
              <a:t>Logotipo Intermedio en los distintos soportes (Prensa, Web, Folletos...) que se describen en documento del Plan de Comunicación.</a:t>
            </a:r>
            <a:endParaRPr lang="es-ES" sz="1100" dirty="0">
              <a:ea typeface="Calibri" panose="020F0502020204030204"/>
              <a:cs typeface="Calibri" panose="020F0502020204030204"/>
            </a:endParaRPr>
          </a:p>
          <a:p>
            <a:pPr>
              <a:buFont typeface="Arial"/>
              <a:buChar char="•"/>
            </a:pPr>
            <a:endParaRPr lang="es-ES" sz="1100" dirty="0">
              <a:solidFill>
                <a:srgbClr val="231F20"/>
              </a:solidFill>
              <a:latin typeface="Century Gothic"/>
              <a:ea typeface="Calibri" panose="020F0502020204030204"/>
              <a:cs typeface="Calibri" panose="020F0502020204030204"/>
            </a:endParaRPr>
          </a:p>
          <a:p>
            <a:pPr>
              <a:buFont typeface="Arial"/>
              <a:buChar char="•"/>
            </a:pPr>
            <a:r>
              <a:rPr lang="es-ES" sz="1100" dirty="0">
                <a:solidFill>
                  <a:srgbClr val="231F20"/>
                </a:solidFill>
                <a:latin typeface="Century Gothic"/>
                <a:ea typeface="Calibri" panose="020F0502020204030204"/>
                <a:cs typeface="Calibri" panose="020F0502020204030204"/>
              </a:rPr>
              <a:t>Integración en la Red de Empresas Colaboradoras de las Facultades de Ingeniería de UNIJES.</a:t>
            </a:r>
          </a:p>
          <a:p>
            <a:pPr>
              <a:buFont typeface="Arial"/>
              <a:buChar char="•"/>
            </a:pPr>
            <a:endParaRPr lang="es-ES" sz="1100" dirty="0">
              <a:solidFill>
                <a:srgbClr val="231F20"/>
              </a:solidFill>
              <a:latin typeface="Century Gothic"/>
              <a:ea typeface="Calibri" panose="020F0502020204030204"/>
              <a:cs typeface="Calibri" panose="020F0502020204030204"/>
            </a:endParaRPr>
          </a:p>
          <a:p>
            <a:pPr>
              <a:buFont typeface="Arial"/>
              <a:buChar char="•"/>
            </a:pPr>
            <a:r>
              <a:rPr lang="es-ES" sz="1100" dirty="0">
                <a:solidFill>
                  <a:srgbClr val="231F20"/>
                </a:solidFill>
                <a:latin typeface="Century Gothic"/>
                <a:ea typeface="Calibri" panose="020F0502020204030204"/>
                <a:cs typeface="Calibri" panose="020F0502020204030204"/>
              </a:rPr>
              <a:t>Intermedia presencia visual en espacios físicos, paneles, camisetas, photocall.</a:t>
            </a:r>
          </a:p>
          <a:p>
            <a:pPr>
              <a:buFont typeface="Arial"/>
              <a:buChar char="•"/>
            </a:pPr>
            <a:endParaRPr lang="es-ES" sz="1100" dirty="0">
              <a:solidFill>
                <a:srgbClr val="231F20"/>
              </a:solidFill>
              <a:latin typeface="Century Gothic"/>
              <a:ea typeface="Calibri" panose="020F0502020204030204"/>
              <a:cs typeface="Calibri" panose="020F0502020204030204"/>
            </a:endParaRPr>
          </a:p>
          <a:p>
            <a:pPr>
              <a:buFont typeface="Arial"/>
              <a:buChar char="•"/>
            </a:pPr>
            <a:r>
              <a:rPr lang="es-ES" sz="1100" dirty="0">
                <a:solidFill>
                  <a:srgbClr val="231F20"/>
                </a:solidFill>
                <a:latin typeface="Century Gothic"/>
                <a:ea typeface="Calibri" panose="020F0502020204030204"/>
                <a:cs typeface="Calibri" panose="020F0502020204030204"/>
              </a:rPr>
              <a:t>Intermedio tamaño y posición de los paneles en los diferentes espacios.</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marL="0" indent="0">
              <a:buNone/>
            </a:pPr>
            <a:r>
              <a:rPr lang="es-ES" sz="1400" b="1" dirty="0">
                <a:solidFill>
                  <a:srgbClr val="231F20"/>
                </a:solidFill>
                <a:latin typeface="Century Gothic"/>
                <a:ea typeface="Calibri" panose="020F0502020204030204"/>
                <a:cs typeface="Calibri" panose="020F0502020204030204"/>
              </a:rPr>
              <a:t>Formalización </a:t>
            </a:r>
          </a:p>
          <a:p>
            <a:pPr marL="0" indent="0">
              <a:buNone/>
            </a:pPr>
            <a:r>
              <a:rPr lang="es-ES" sz="1400" b="1" dirty="0">
                <a:solidFill>
                  <a:srgbClr val="231F20"/>
                </a:solidFill>
                <a:latin typeface="Century Gothic"/>
                <a:ea typeface="Calibri" panose="020F0502020204030204"/>
                <a:cs typeface="Calibri" panose="020F0502020204030204"/>
              </a:rPr>
              <a:t>Convenio de Patrocinio Publicitario con la universidad sede y organizadora del reto</a:t>
            </a: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sz="1600" dirty="0">
              <a:solidFill>
                <a:srgbClr val="231F20"/>
              </a:solidFill>
              <a:latin typeface="Century Gothic"/>
              <a:ea typeface="Calibri" panose="020F0502020204030204"/>
              <a:cs typeface="Calibri" panose="020F0502020204030204"/>
            </a:endParaRPr>
          </a:p>
          <a:p>
            <a:pPr>
              <a:buFont typeface="Arial"/>
              <a:buChar char="•"/>
            </a:pPr>
            <a:endParaRPr lang="es-ES" dirty="0">
              <a:ea typeface="Calibri" panose="020F0502020204030204"/>
              <a:cs typeface="Calibri" panose="020F0502020204030204"/>
            </a:endParaRPr>
          </a:p>
        </p:txBody>
      </p:sp>
      <p:sp>
        <p:nvSpPr>
          <p:cNvPr id="4" name="CuadroTexto 3">
            <a:extLst>
              <a:ext uri="{FF2B5EF4-FFF2-40B4-BE49-F238E27FC236}">
                <a16:creationId xmlns:a16="http://schemas.microsoft.com/office/drawing/2014/main" id="{EE1892A9-DF11-C3D6-BA08-EEEF00107540}"/>
              </a:ext>
            </a:extLst>
          </p:cNvPr>
          <p:cNvSpPr txBox="1"/>
          <p:nvPr/>
        </p:nvSpPr>
        <p:spPr>
          <a:xfrm>
            <a:off x="9878785" y="2963882"/>
            <a:ext cx="16105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800">
                <a:solidFill>
                  <a:srgbClr val="F9B233"/>
                </a:solidFill>
                <a:latin typeface="Century Gothic"/>
                <a:ea typeface="Calibri"/>
                <a:cs typeface="Calibri"/>
              </a:rPr>
              <a:t>1</a:t>
            </a:r>
          </a:p>
          <a:p>
            <a:endParaRPr lang="es-ES" sz="4800">
              <a:latin typeface="Century Gothic"/>
              <a:ea typeface="Calibri"/>
              <a:cs typeface="Calibri"/>
            </a:endParaRPr>
          </a:p>
          <a:p>
            <a:r>
              <a:rPr lang="es-ES" sz="4800" b="1">
                <a:solidFill>
                  <a:schemeClr val="bg2">
                    <a:lumMod val="90000"/>
                  </a:schemeClr>
                </a:solidFill>
                <a:latin typeface="Century Gothic"/>
                <a:ea typeface="Calibri"/>
                <a:cs typeface="Calibri"/>
              </a:rPr>
              <a:t>2</a:t>
            </a:r>
          </a:p>
        </p:txBody>
      </p:sp>
      <p:sp>
        <p:nvSpPr>
          <p:cNvPr id="3" name="Marcador de número de diapositiva 2">
            <a:extLst>
              <a:ext uri="{FF2B5EF4-FFF2-40B4-BE49-F238E27FC236}">
                <a16:creationId xmlns:a16="http://schemas.microsoft.com/office/drawing/2014/main" id="{5A4AF80E-C338-D7BA-B40E-E6B1203F4C52}"/>
              </a:ext>
            </a:extLst>
          </p:cNvPr>
          <p:cNvSpPr>
            <a:spLocks noGrp="1"/>
          </p:cNvSpPr>
          <p:nvPr>
            <p:ph type="sldNum" sz="quarter" idx="12"/>
          </p:nvPr>
        </p:nvSpPr>
        <p:spPr/>
        <p:txBody>
          <a:bodyPr/>
          <a:lstStyle/>
          <a:p>
            <a:fld id="{F08AC3DC-E689-43CE-B60E-40B5E1F9B7E8}" type="slidenum">
              <a:rPr lang="es-ES" smtClean="0"/>
              <a:t>12</a:t>
            </a:fld>
            <a:endParaRPr lang="es-ES"/>
          </a:p>
        </p:txBody>
      </p:sp>
    </p:spTree>
    <p:extLst>
      <p:ext uri="{BB962C8B-B14F-4D97-AF65-F5344CB8AC3E}">
        <p14:creationId xmlns:p14="http://schemas.microsoft.com/office/powerpoint/2010/main" val="305576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8DB069FB-C6E0-4F6C-88D6-EC0E418643EE}"/>
              </a:ext>
            </a:extLst>
          </p:cNvPr>
          <p:cNvSpPr>
            <a:spLocks noGrp="1"/>
          </p:cNvSpPr>
          <p:nvPr>
            <p:ph type="subTitle" idx="1"/>
          </p:nvPr>
        </p:nvSpPr>
        <p:spPr>
          <a:xfrm>
            <a:off x="1698489" y="3344245"/>
            <a:ext cx="6569165" cy="793731"/>
          </a:xfrm>
        </p:spPr>
        <p:txBody>
          <a:bodyPr>
            <a:normAutofit/>
          </a:bodyPr>
          <a:lstStyle/>
          <a:p>
            <a:r>
              <a:rPr lang="es-ES" sz="4800" b="1" dirty="0">
                <a:solidFill>
                  <a:schemeClr val="bg1"/>
                </a:solidFill>
                <a:latin typeface="Century Gothic" panose="020B0502020202020204" pitchFamily="34" charset="0"/>
              </a:rPr>
              <a:t>MUCHAS GRACIAS</a:t>
            </a:r>
          </a:p>
        </p:txBody>
      </p:sp>
      <p:cxnSp>
        <p:nvCxnSpPr>
          <p:cNvPr id="13" name="Conector recto 12">
            <a:extLst>
              <a:ext uri="{FF2B5EF4-FFF2-40B4-BE49-F238E27FC236}">
                <a16:creationId xmlns:a16="http://schemas.microsoft.com/office/drawing/2014/main" id="{C018F677-D29A-4D1D-ADE8-64B3F00B755F}"/>
              </a:ext>
            </a:extLst>
          </p:cNvPr>
          <p:cNvCxnSpPr/>
          <p:nvPr/>
        </p:nvCxnSpPr>
        <p:spPr>
          <a:xfrm>
            <a:off x="10437302" y="6127934"/>
            <a:ext cx="2407298" cy="0"/>
          </a:xfrm>
          <a:prstGeom prst="line">
            <a:avLst/>
          </a:prstGeom>
          <a:ln w="206375" cap="rnd">
            <a:solidFill>
              <a:srgbClr val="D60B52"/>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E90F2956-9E10-4DAF-9FDB-5279A52E8D7E}"/>
              </a:ext>
            </a:extLst>
          </p:cNvPr>
          <p:cNvSpPr/>
          <p:nvPr/>
        </p:nvSpPr>
        <p:spPr>
          <a:xfrm>
            <a:off x="10064078" y="6022964"/>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15" name="Conector recto 14">
            <a:extLst>
              <a:ext uri="{FF2B5EF4-FFF2-40B4-BE49-F238E27FC236}">
                <a16:creationId xmlns:a16="http://schemas.microsoft.com/office/drawing/2014/main" id="{2AFEF0D0-DD3E-437F-BEA9-74372A9C25DE}"/>
              </a:ext>
            </a:extLst>
          </p:cNvPr>
          <p:cNvCxnSpPr/>
          <p:nvPr/>
        </p:nvCxnSpPr>
        <p:spPr>
          <a:xfrm>
            <a:off x="10908502" y="5742705"/>
            <a:ext cx="2407298" cy="0"/>
          </a:xfrm>
          <a:prstGeom prst="line">
            <a:avLst/>
          </a:prstGeom>
          <a:ln w="206375" cap="rnd">
            <a:solidFill>
              <a:srgbClr val="1362A8"/>
            </a:solidFill>
          </a:ln>
        </p:spPr>
        <p:style>
          <a:lnRef idx="1">
            <a:schemeClr val="accent1"/>
          </a:lnRef>
          <a:fillRef idx="0">
            <a:schemeClr val="accent1"/>
          </a:fillRef>
          <a:effectRef idx="0">
            <a:schemeClr val="accent1"/>
          </a:effectRef>
          <a:fontRef idx="minor">
            <a:schemeClr val="tx1"/>
          </a:fontRef>
        </p:style>
      </p:cxnSp>
      <p:sp>
        <p:nvSpPr>
          <p:cNvPr id="16" name="Elipse 15">
            <a:extLst>
              <a:ext uri="{FF2B5EF4-FFF2-40B4-BE49-F238E27FC236}">
                <a16:creationId xmlns:a16="http://schemas.microsoft.com/office/drawing/2014/main" id="{70EF7D65-D32E-4523-AFB4-A8CA337B6385}"/>
              </a:ext>
            </a:extLst>
          </p:cNvPr>
          <p:cNvSpPr/>
          <p:nvPr/>
        </p:nvSpPr>
        <p:spPr>
          <a:xfrm>
            <a:off x="10549273" y="5637735"/>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17" name="Conector recto 16">
            <a:extLst>
              <a:ext uri="{FF2B5EF4-FFF2-40B4-BE49-F238E27FC236}">
                <a16:creationId xmlns:a16="http://schemas.microsoft.com/office/drawing/2014/main" id="{82325E4B-438C-486A-B0C5-655C75A0CDF0}"/>
              </a:ext>
            </a:extLst>
          </p:cNvPr>
          <p:cNvCxnSpPr/>
          <p:nvPr/>
        </p:nvCxnSpPr>
        <p:spPr>
          <a:xfrm>
            <a:off x="10586591" y="5326739"/>
            <a:ext cx="2407298" cy="0"/>
          </a:xfrm>
          <a:prstGeom prst="line">
            <a:avLst/>
          </a:prstGeom>
          <a:ln w="206375" cap="rnd">
            <a:solidFill>
              <a:srgbClr val="F9B233"/>
            </a:solidFill>
          </a:ln>
        </p:spPr>
        <p:style>
          <a:lnRef idx="1">
            <a:schemeClr val="accent1"/>
          </a:lnRef>
          <a:fillRef idx="0">
            <a:schemeClr val="accent1"/>
          </a:fillRef>
          <a:effectRef idx="0">
            <a:schemeClr val="accent1"/>
          </a:effectRef>
          <a:fontRef idx="minor">
            <a:schemeClr val="tx1"/>
          </a:fontRef>
        </p:style>
      </p:cxnSp>
      <p:sp>
        <p:nvSpPr>
          <p:cNvPr id="18" name="Elipse 17">
            <a:extLst>
              <a:ext uri="{FF2B5EF4-FFF2-40B4-BE49-F238E27FC236}">
                <a16:creationId xmlns:a16="http://schemas.microsoft.com/office/drawing/2014/main" id="{0F3E5200-956D-4489-B6B4-9734CF6E1AD2}"/>
              </a:ext>
            </a:extLst>
          </p:cNvPr>
          <p:cNvSpPr/>
          <p:nvPr/>
        </p:nvSpPr>
        <p:spPr>
          <a:xfrm>
            <a:off x="10227362" y="5221769"/>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2" name="Conector recto 1">
            <a:extLst>
              <a:ext uri="{FF2B5EF4-FFF2-40B4-BE49-F238E27FC236}">
                <a16:creationId xmlns:a16="http://schemas.microsoft.com/office/drawing/2014/main" id="{1FB09FE5-C43D-6EF9-97DE-940D7F3C53BF}"/>
              </a:ext>
            </a:extLst>
          </p:cNvPr>
          <p:cNvCxnSpPr>
            <a:cxnSpLocks/>
          </p:cNvCxnSpPr>
          <p:nvPr/>
        </p:nvCxnSpPr>
        <p:spPr>
          <a:xfrm>
            <a:off x="-1151037" y="1971570"/>
            <a:ext cx="2407298" cy="0"/>
          </a:xfrm>
          <a:prstGeom prst="line">
            <a:avLst/>
          </a:prstGeom>
          <a:ln w="206375" cap="rnd">
            <a:solidFill>
              <a:srgbClr val="D60B52"/>
            </a:solidFill>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0AE205C1-E8F9-E5AB-9530-BC06A9721B32}"/>
              </a:ext>
            </a:extLst>
          </p:cNvPr>
          <p:cNvSpPr/>
          <p:nvPr/>
        </p:nvSpPr>
        <p:spPr>
          <a:xfrm>
            <a:off x="1444571" y="1817120"/>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4" name="Conector recto 3">
            <a:extLst>
              <a:ext uri="{FF2B5EF4-FFF2-40B4-BE49-F238E27FC236}">
                <a16:creationId xmlns:a16="http://schemas.microsoft.com/office/drawing/2014/main" id="{D0FCD4FC-62EA-400B-9CDC-FB0782390DA4}"/>
              </a:ext>
            </a:extLst>
          </p:cNvPr>
          <p:cNvCxnSpPr>
            <a:cxnSpLocks/>
          </p:cNvCxnSpPr>
          <p:nvPr/>
        </p:nvCxnSpPr>
        <p:spPr>
          <a:xfrm>
            <a:off x="-1352772" y="1536861"/>
            <a:ext cx="2407298" cy="0"/>
          </a:xfrm>
          <a:prstGeom prst="line">
            <a:avLst/>
          </a:prstGeom>
          <a:ln w="206375" cap="rnd">
            <a:solidFill>
              <a:srgbClr val="1362A8"/>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F7506720-9213-0BF9-C0B6-EEFF38BD4919}"/>
              </a:ext>
            </a:extLst>
          </p:cNvPr>
          <p:cNvSpPr/>
          <p:nvPr/>
        </p:nvSpPr>
        <p:spPr>
          <a:xfrm>
            <a:off x="1256830" y="1431891"/>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7" name="Conector recto 6">
            <a:extLst>
              <a:ext uri="{FF2B5EF4-FFF2-40B4-BE49-F238E27FC236}">
                <a16:creationId xmlns:a16="http://schemas.microsoft.com/office/drawing/2014/main" id="{4FE953A9-89FC-EAF4-3C96-40A8094BCFD8}"/>
              </a:ext>
            </a:extLst>
          </p:cNvPr>
          <p:cNvCxnSpPr>
            <a:cxnSpLocks/>
          </p:cNvCxnSpPr>
          <p:nvPr/>
        </p:nvCxnSpPr>
        <p:spPr>
          <a:xfrm>
            <a:off x="-853306" y="1130791"/>
            <a:ext cx="2407298" cy="0"/>
          </a:xfrm>
          <a:prstGeom prst="line">
            <a:avLst/>
          </a:prstGeom>
          <a:ln w="206375" cap="rnd">
            <a:solidFill>
              <a:srgbClr val="F9B233"/>
            </a:solidFill>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E3971526-211D-222F-A026-D7D0D9CC858B}"/>
              </a:ext>
            </a:extLst>
          </p:cNvPr>
          <p:cNvSpPr/>
          <p:nvPr/>
        </p:nvSpPr>
        <p:spPr>
          <a:xfrm>
            <a:off x="1736504" y="1025821"/>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9" name="Marcador de número de diapositiva 8">
            <a:extLst>
              <a:ext uri="{FF2B5EF4-FFF2-40B4-BE49-F238E27FC236}">
                <a16:creationId xmlns:a16="http://schemas.microsoft.com/office/drawing/2014/main" id="{14B8BB1A-B2CC-9A9B-3339-ED05D5A16D48}"/>
              </a:ext>
            </a:extLst>
          </p:cNvPr>
          <p:cNvSpPr>
            <a:spLocks noGrp="1"/>
          </p:cNvSpPr>
          <p:nvPr>
            <p:ph type="sldNum" sz="quarter" idx="12"/>
          </p:nvPr>
        </p:nvSpPr>
        <p:spPr/>
        <p:txBody>
          <a:bodyPr/>
          <a:lstStyle/>
          <a:p>
            <a:fld id="{F08AC3DC-E689-43CE-B60E-40B5E1F9B7E8}" type="slidenum">
              <a:rPr lang="es-ES" smtClean="0"/>
              <a:t>13</a:t>
            </a:fld>
            <a:endParaRPr lang="es-ES"/>
          </a:p>
        </p:txBody>
      </p:sp>
      <p:pic>
        <p:nvPicPr>
          <p:cNvPr id="10" name="Imagen 9">
            <a:extLst>
              <a:ext uri="{FF2B5EF4-FFF2-40B4-BE49-F238E27FC236}">
                <a16:creationId xmlns:a16="http://schemas.microsoft.com/office/drawing/2014/main" id="{DA1E046D-E828-A7FF-F191-DB252DAE7667}"/>
              </a:ext>
            </a:extLst>
          </p:cNvPr>
          <p:cNvPicPr>
            <a:picLocks noChangeAspect="1"/>
          </p:cNvPicPr>
          <p:nvPr/>
        </p:nvPicPr>
        <p:blipFill>
          <a:blip r:embed="rId2"/>
          <a:srcRect l="8881" t="24858" r="34846" b="-1893"/>
          <a:stretch/>
        </p:blipFill>
        <p:spPr>
          <a:xfrm>
            <a:off x="8267654" y="837761"/>
            <a:ext cx="4012728" cy="2784017"/>
          </a:xfrm>
          <a:prstGeom prst="rect">
            <a:avLst/>
          </a:prstGeom>
        </p:spPr>
      </p:pic>
      <p:sp>
        <p:nvSpPr>
          <p:cNvPr id="11" name="Subtítulo 2">
            <a:extLst>
              <a:ext uri="{FF2B5EF4-FFF2-40B4-BE49-F238E27FC236}">
                <a16:creationId xmlns:a16="http://schemas.microsoft.com/office/drawing/2014/main" id="{4E00CCAE-BBAC-2F12-FA8E-F5D9A6C6B0F5}"/>
              </a:ext>
            </a:extLst>
          </p:cNvPr>
          <p:cNvSpPr txBox="1">
            <a:spLocks/>
          </p:cNvSpPr>
          <p:nvPr/>
        </p:nvSpPr>
        <p:spPr>
          <a:xfrm>
            <a:off x="7875203" y="718428"/>
            <a:ext cx="3033300" cy="793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b="1" dirty="0">
                <a:solidFill>
                  <a:schemeClr val="bg1"/>
                </a:solidFill>
                <a:latin typeface="Century Gothic" panose="020B0502020202020204" pitchFamily="34" charset="0"/>
              </a:rPr>
              <a:t>Contacto</a:t>
            </a:r>
          </a:p>
        </p:txBody>
      </p:sp>
    </p:spTree>
    <p:extLst>
      <p:ext uri="{BB962C8B-B14F-4D97-AF65-F5344CB8AC3E}">
        <p14:creationId xmlns:p14="http://schemas.microsoft.com/office/powerpoint/2010/main" val="198241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C11BF2-6937-5BE8-C5E5-A66F61531B47}"/>
              </a:ext>
            </a:extLst>
          </p:cNvPr>
          <p:cNvSpPr/>
          <p:nvPr/>
        </p:nvSpPr>
        <p:spPr>
          <a:xfrm>
            <a:off x="7710338" y="2860652"/>
            <a:ext cx="1753824" cy="154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C5A33DC1-0032-3EA6-892E-9C6F578F22F1}"/>
              </a:ext>
            </a:extLst>
          </p:cNvPr>
          <p:cNvSpPr/>
          <p:nvPr/>
        </p:nvSpPr>
        <p:spPr>
          <a:xfrm>
            <a:off x="3158130" y="2821068"/>
            <a:ext cx="1753824" cy="1544459"/>
          </a:xfrm>
          <a:prstGeom prst="rect">
            <a:avLst/>
          </a:prstGeom>
          <a:solidFill>
            <a:srgbClr val="13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06811F20-0BF8-4AB3-89BF-8F6E635A4C61}"/>
              </a:ext>
            </a:extLst>
          </p:cNvPr>
          <p:cNvSpPr/>
          <p:nvPr/>
        </p:nvSpPr>
        <p:spPr>
          <a:xfrm>
            <a:off x="5436274" y="2821068"/>
            <a:ext cx="1743928" cy="1584043"/>
          </a:xfrm>
          <a:prstGeom prst="rect">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9B233"/>
              </a:solidFill>
            </a:endParaRPr>
          </a:p>
        </p:txBody>
      </p:sp>
      <p:sp>
        <p:nvSpPr>
          <p:cNvPr id="3" name="Rectángulo 2">
            <a:extLst>
              <a:ext uri="{FF2B5EF4-FFF2-40B4-BE49-F238E27FC236}">
                <a16:creationId xmlns:a16="http://schemas.microsoft.com/office/drawing/2014/main" id="{1D8E51FD-BA1B-444E-B04F-C4C3FB4D5B31}"/>
              </a:ext>
            </a:extLst>
          </p:cNvPr>
          <p:cNvSpPr/>
          <p:nvPr/>
        </p:nvSpPr>
        <p:spPr>
          <a:xfrm>
            <a:off x="901819" y="2860653"/>
            <a:ext cx="1753824" cy="1544459"/>
          </a:xfrm>
          <a:prstGeom prst="rect">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28E39F9-5DFC-2FB7-12C9-68344BEF4FEC}"/>
              </a:ext>
            </a:extLst>
          </p:cNvPr>
          <p:cNvSpPr/>
          <p:nvPr/>
        </p:nvSpPr>
        <p:spPr>
          <a:xfrm>
            <a:off x="777599" y="2821568"/>
            <a:ext cx="1743928" cy="14511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8A1B7339-DA82-4632-93FD-137A27B23835}"/>
              </a:ext>
            </a:extLst>
          </p:cNvPr>
          <p:cNvSpPr/>
          <p:nvPr/>
        </p:nvSpPr>
        <p:spPr>
          <a:xfrm>
            <a:off x="3057736" y="2778125"/>
            <a:ext cx="1743928" cy="14511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37C361D6-FB4A-4563-9277-EC796287E438}"/>
              </a:ext>
            </a:extLst>
          </p:cNvPr>
          <p:cNvSpPr/>
          <p:nvPr/>
        </p:nvSpPr>
        <p:spPr>
          <a:xfrm>
            <a:off x="5327228" y="2789209"/>
            <a:ext cx="1743928" cy="14511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58E58CC9-975D-465A-803A-73246B80650D}"/>
              </a:ext>
            </a:extLst>
          </p:cNvPr>
          <p:cNvSpPr/>
          <p:nvPr/>
        </p:nvSpPr>
        <p:spPr>
          <a:xfrm>
            <a:off x="7607365" y="2798407"/>
            <a:ext cx="1743928" cy="14511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id="{69926027-9560-4A52-899A-749E3EC0561E}"/>
              </a:ext>
            </a:extLst>
          </p:cNvPr>
          <p:cNvSpPr/>
          <p:nvPr/>
        </p:nvSpPr>
        <p:spPr>
          <a:xfrm>
            <a:off x="775666" y="2479231"/>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7" name="Elipse 26">
            <a:extLst>
              <a:ext uri="{FF2B5EF4-FFF2-40B4-BE49-F238E27FC236}">
                <a16:creationId xmlns:a16="http://schemas.microsoft.com/office/drawing/2014/main" id="{4C20790B-5F2E-442A-9E58-ABE1B8551509}"/>
              </a:ext>
            </a:extLst>
          </p:cNvPr>
          <p:cNvSpPr/>
          <p:nvPr/>
        </p:nvSpPr>
        <p:spPr>
          <a:xfrm>
            <a:off x="3024797" y="2476236"/>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8" name="Elipse 27">
            <a:extLst>
              <a:ext uri="{FF2B5EF4-FFF2-40B4-BE49-F238E27FC236}">
                <a16:creationId xmlns:a16="http://schemas.microsoft.com/office/drawing/2014/main" id="{CFCD80DC-4F14-47D9-8EEB-CEC0874C1162}"/>
              </a:ext>
            </a:extLst>
          </p:cNvPr>
          <p:cNvSpPr/>
          <p:nvPr/>
        </p:nvSpPr>
        <p:spPr>
          <a:xfrm>
            <a:off x="3329709" y="2476236"/>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9" name="Elipse 28">
            <a:extLst>
              <a:ext uri="{FF2B5EF4-FFF2-40B4-BE49-F238E27FC236}">
                <a16:creationId xmlns:a16="http://schemas.microsoft.com/office/drawing/2014/main" id="{02AE563A-EB26-4866-8BEE-841776143ADF}"/>
              </a:ext>
            </a:extLst>
          </p:cNvPr>
          <p:cNvSpPr/>
          <p:nvPr/>
        </p:nvSpPr>
        <p:spPr>
          <a:xfrm>
            <a:off x="5327228" y="2476236"/>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0" name="Elipse 29">
            <a:extLst>
              <a:ext uri="{FF2B5EF4-FFF2-40B4-BE49-F238E27FC236}">
                <a16:creationId xmlns:a16="http://schemas.microsoft.com/office/drawing/2014/main" id="{E2D1DEA4-0DE9-457C-AF52-FF7D27746939}"/>
              </a:ext>
            </a:extLst>
          </p:cNvPr>
          <p:cNvSpPr/>
          <p:nvPr/>
        </p:nvSpPr>
        <p:spPr>
          <a:xfrm>
            <a:off x="5634370" y="2471377"/>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1" name="Elipse 30">
            <a:extLst>
              <a:ext uri="{FF2B5EF4-FFF2-40B4-BE49-F238E27FC236}">
                <a16:creationId xmlns:a16="http://schemas.microsoft.com/office/drawing/2014/main" id="{6DC26D26-7C1D-4045-856B-A3DCE03E981E}"/>
              </a:ext>
            </a:extLst>
          </p:cNvPr>
          <p:cNvSpPr/>
          <p:nvPr/>
        </p:nvSpPr>
        <p:spPr>
          <a:xfrm>
            <a:off x="5939282" y="2479231"/>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2" name="Elipse 31">
            <a:extLst>
              <a:ext uri="{FF2B5EF4-FFF2-40B4-BE49-F238E27FC236}">
                <a16:creationId xmlns:a16="http://schemas.microsoft.com/office/drawing/2014/main" id="{45580ACC-B6D3-421D-82B1-F3C3DE95EA33}"/>
              </a:ext>
            </a:extLst>
          </p:cNvPr>
          <p:cNvSpPr/>
          <p:nvPr/>
        </p:nvSpPr>
        <p:spPr>
          <a:xfrm>
            <a:off x="7607365" y="2479231"/>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3" name="Elipse 32">
            <a:extLst>
              <a:ext uri="{FF2B5EF4-FFF2-40B4-BE49-F238E27FC236}">
                <a16:creationId xmlns:a16="http://schemas.microsoft.com/office/drawing/2014/main" id="{88E02C34-5A37-4952-B80A-DF7469F42E8F}"/>
              </a:ext>
            </a:extLst>
          </p:cNvPr>
          <p:cNvSpPr/>
          <p:nvPr/>
        </p:nvSpPr>
        <p:spPr>
          <a:xfrm>
            <a:off x="7936801" y="2471377"/>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4" name="Elipse 33">
            <a:extLst>
              <a:ext uri="{FF2B5EF4-FFF2-40B4-BE49-F238E27FC236}">
                <a16:creationId xmlns:a16="http://schemas.microsoft.com/office/drawing/2014/main" id="{FD0999D7-B034-4CBA-98C0-4CAAE55F2401}"/>
              </a:ext>
            </a:extLst>
          </p:cNvPr>
          <p:cNvSpPr/>
          <p:nvPr/>
        </p:nvSpPr>
        <p:spPr>
          <a:xfrm>
            <a:off x="8241488" y="2479231"/>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5" name="Elipse 34">
            <a:extLst>
              <a:ext uri="{FF2B5EF4-FFF2-40B4-BE49-F238E27FC236}">
                <a16:creationId xmlns:a16="http://schemas.microsoft.com/office/drawing/2014/main" id="{892029FC-2A92-4A16-B5B6-66966E27CFCB}"/>
              </a:ext>
            </a:extLst>
          </p:cNvPr>
          <p:cNvSpPr/>
          <p:nvPr/>
        </p:nvSpPr>
        <p:spPr>
          <a:xfrm>
            <a:off x="8546175" y="2471377"/>
            <a:ext cx="209940" cy="2099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6" name="CuadroTexto 35">
            <a:extLst>
              <a:ext uri="{FF2B5EF4-FFF2-40B4-BE49-F238E27FC236}">
                <a16:creationId xmlns:a16="http://schemas.microsoft.com/office/drawing/2014/main" id="{E04F5F29-4167-4972-88E9-F92A78008226}"/>
              </a:ext>
            </a:extLst>
          </p:cNvPr>
          <p:cNvSpPr txBox="1"/>
          <p:nvPr/>
        </p:nvSpPr>
        <p:spPr>
          <a:xfrm>
            <a:off x="9921239" y="6174450"/>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37" name="Título 1">
            <a:extLst>
              <a:ext uri="{FF2B5EF4-FFF2-40B4-BE49-F238E27FC236}">
                <a16:creationId xmlns:a16="http://schemas.microsoft.com/office/drawing/2014/main" id="{A48345F6-DF8C-423F-9B00-93AC2EB7F041}"/>
              </a:ext>
            </a:extLst>
          </p:cNvPr>
          <p:cNvSpPr>
            <a:spLocks noGrp="1"/>
          </p:cNvSpPr>
          <p:nvPr>
            <p:ph type="title"/>
          </p:nvPr>
        </p:nvSpPr>
        <p:spPr>
          <a:xfrm>
            <a:off x="838200" y="365125"/>
            <a:ext cx="10515600" cy="1325563"/>
          </a:xfrm>
        </p:spPr>
        <p:txBody>
          <a:bodyPr/>
          <a:lstStyle/>
          <a:p>
            <a:r>
              <a:rPr lang="es-ES" sz="3600" b="1">
                <a:latin typeface="Century Gothic" panose="020B0502020202020204" pitchFamily="34" charset="0"/>
              </a:rPr>
              <a:t>Índice</a:t>
            </a:r>
            <a:endParaRPr lang="es-ES" b="1">
              <a:latin typeface="Century Gothic" panose="020B0502020202020204" pitchFamily="34" charset="0"/>
            </a:endParaRPr>
          </a:p>
        </p:txBody>
      </p:sp>
      <p:sp>
        <p:nvSpPr>
          <p:cNvPr id="6" name="Rectángulo 5">
            <a:extLst>
              <a:ext uri="{FF2B5EF4-FFF2-40B4-BE49-F238E27FC236}">
                <a16:creationId xmlns:a16="http://schemas.microsoft.com/office/drawing/2014/main" id="{3D5A44B4-6023-E7C5-9E7F-909BE35C8CFA}"/>
              </a:ext>
            </a:extLst>
          </p:cNvPr>
          <p:cNvSpPr/>
          <p:nvPr/>
        </p:nvSpPr>
        <p:spPr>
          <a:xfrm>
            <a:off x="10016130" y="2900236"/>
            <a:ext cx="1753824" cy="1544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505C1994-42B8-F3CF-860F-83605BB7C853}"/>
              </a:ext>
            </a:extLst>
          </p:cNvPr>
          <p:cNvSpPr/>
          <p:nvPr/>
        </p:nvSpPr>
        <p:spPr>
          <a:xfrm>
            <a:off x="9913157" y="2837991"/>
            <a:ext cx="1743928" cy="14511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D9A752C5-CCB7-CC75-DC4D-6BC6AFBA7C83}"/>
              </a:ext>
            </a:extLst>
          </p:cNvPr>
          <p:cNvSpPr/>
          <p:nvPr/>
        </p:nvSpPr>
        <p:spPr>
          <a:xfrm>
            <a:off x="9913157" y="2518815"/>
            <a:ext cx="209940" cy="209940"/>
          </a:xfrm>
          <a:prstGeom prst="ellipse">
            <a:avLst/>
          </a:prstGeom>
          <a:solidFill>
            <a:srgbClr val="D60B52"/>
          </a:solidFill>
          <a:ln>
            <a:solidFill>
              <a:srgbClr val="D60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0" name="Elipse 9">
            <a:extLst>
              <a:ext uri="{FF2B5EF4-FFF2-40B4-BE49-F238E27FC236}">
                <a16:creationId xmlns:a16="http://schemas.microsoft.com/office/drawing/2014/main" id="{B6FC2C3E-CA9C-CEA2-FFA3-F1D6D55ED969}"/>
              </a:ext>
            </a:extLst>
          </p:cNvPr>
          <p:cNvSpPr/>
          <p:nvPr/>
        </p:nvSpPr>
        <p:spPr>
          <a:xfrm>
            <a:off x="10242593" y="2510961"/>
            <a:ext cx="209940" cy="209940"/>
          </a:xfrm>
          <a:prstGeom prst="ellipse">
            <a:avLst/>
          </a:prstGeom>
          <a:solidFill>
            <a:srgbClr val="1362A8"/>
          </a:solidFill>
          <a:ln>
            <a:solidFill>
              <a:srgbClr val="136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Elipse 10">
            <a:extLst>
              <a:ext uri="{FF2B5EF4-FFF2-40B4-BE49-F238E27FC236}">
                <a16:creationId xmlns:a16="http://schemas.microsoft.com/office/drawing/2014/main" id="{2270E25F-C0BD-A14F-291A-F5F8164ED008}"/>
              </a:ext>
            </a:extLst>
          </p:cNvPr>
          <p:cNvSpPr/>
          <p:nvPr/>
        </p:nvSpPr>
        <p:spPr>
          <a:xfrm>
            <a:off x="10547280" y="2518815"/>
            <a:ext cx="209940" cy="209940"/>
          </a:xfrm>
          <a:prstGeom prst="ellipse">
            <a:avLst/>
          </a:prstGeom>
          <a:solidFill>
            <a:srgbClr val="F9B233"/>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4" name="Elipse 13">
            <a:extLst>
              <a:ext uri="{FF2B5EF4-FFF2-40B4-BE49-F238E27FC236}">
                <a16:creationId xmlns:a16="http://schemas.microsoft.com/office/drawing/2014/main" id="{D8A03293-6FFD-9AC8-52B1-485454BFA728}"/>
              </a:ext>
            </a:extLst>
          </p:cNvPr>
          <p:cNvSpPr/>
          <p:nvPr/>
        </p:nvSpPr>
        <p:spPr>
          <a:xfrm>
            <a:off x="10851967" y="2510961"/>
            <a:ext cx="209940" cy="2099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5" name="Elipse 14">
            <a:extLst>
              <a:ext uri="{FF2B5EF4-FFF2-40B4-BE49-F238E27FC236}">
                <a16:creationId xmlns:a16="http://schemas.microsoft.com/office/drawing/2014/main" id="{6914B9E8-0C2C-C7CD-79B4-956FD2F541FF}"/>
              </a:ext>
            </a:extLst>
          </p:cNvPr>
          <p:cNvSpPr/>
          <p:nvPr/>
        </p:nvSpPr>
        <p:spPr>
          <a:xfrm>
            <a:off x="11178538" y="2520857"/>
            <a:ext cx="209940" cy="2099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4" name="CuadroTexto 23">
            <a:extLst>
              <a:ext uri="{FF2B5EF4-FFF2-40B4-BE49-F238E27FC236}">
                <a16:creationId xmlns:a16="http://schemas.microsoft.com/office/drawing/2014/main" id="{5EC2C861-2819-4534-8460-F107F3C65BB5}"/>
              </a:ext>
            </a:extLst>
          </p:cNvPr>
          <p:cNvSpPr txBox="1"/>
          <p:nvPr/>
        </p:nvSpPr>
        <p:spPr>
          <a:xfrm>
            <a:off x="9988439" y="3438896"/>
            <a:ext cx="1743928" cy="276999"/>
          </a:xfrm>
          <a:prstGeom prst="rect">
            <a:avLst/>
          </a:prstGeom>
          <a:noFill/>
        </p:spPr>
        <p:txBody>
          <a:bodyPr wrap="square" rtlCol="0">
            <a:spAutoFit/>
          </a:bodyPr>
          <a:lstStyle/>
          <a:p>
            <a:r>
              <a:rPr lang="es-ES" sz="1200">
                <a:solidFill>
                  <a:schemeClr val="bg1"/>
                </a:solidFill>
                <a:latin typeface="Century Gothic" panose="020B0502020202020204" pitchFamily="34" charset="0"/>
              </a:rPr>
              <a:t>Anexo</a:t>
            </a:r>
          </a:p>
        </p:txBody>
      </p:sp>
      <p:sp>
        <p:nvSpPr>
          <p:cNvPr id="22" name="CuadroTexto 21">
            <a:extLst>
              <a:ext uri="{FF2B5EF4-FFF2-40B4-BE49-F238E27FC236}">
                <a16:creationId xmlns:a16="http://schemas.microsoft.com/office/drawing/2014/main" id="{90AE0E7E-3047-4FDF-B3D4-FBCF96393152}"/>
              </a:ext>
            </a:extLst>
          </p:cNvPr>
          <p:cNvSpPr txBox="1"/>
          <p:nvPr/>
        </p:nvSpPr>
        <p:spPr>
          <a:xfrm>
            <a:off x="7679298" y="3438896"/>
            <a:ext cx="1667962" cy="276999"/>
          </a:xfrm>
          <a:prstGeom prst="rect">
            <a:avLst/>
          </a:prstGeom>
          <a:noFill/>
        </p:spPr>
        <p:txBody>
          <a:bodyPr wrap="square" rtlCol="0">
            <a:spAutoFit/>
          </a:bodyPr>
          <a:lstStyle/>
          <a:p>
            <a:r>
              <a:rPr lang="es-ES" sz="1200">
                <a:solidFill>
                  <a:schemeClr val="bg1"/>
                </a:solidFill>
                <a:latin typeface="Century Gothic" panose="020B0502020202020204" pitchFamily="34" charset="0"/>
              </a:rPr>
              <a:t>Contraprestaciones</a:t>
            </a:r>
          </a:p>
        </p:txBody>
      </p:sp>
      <p:sp>
        <p:nvSpPr>
          <p:cNvPr id="2" name="CuadroTexto 1">
            <a:extLst>
              <a:ext uri="{FF2B5EF4-FFF2-40B4-BE49-F238E27FC236}">
                <a16:creationId xmlns:a16="http://schemas.microsoft.com/office/drawing/2014/main" id="{34519E30-2260-E0DA-F2FF-F827897A0FB9}"/>
              </a:ext>
            </a:extLst>
          </p:cNvPr>
          <p:cNvSpPr txBox="1"/>
          <p:nvPr/>
        </p:nvSpPr>
        <p:spPr>
          <a:xfrm>
            <a:off x="5436216" y="3438896"/>
            <a:ext cx="1492746" cy="276999"/>
          </a:xfrm>
          <a:prstGeom prst="rect">
            <a:avLst/>
          </a:prstGeom>
          <a:noFill/>
        </p:spPr>
        <p:txBody>
          <a:bodyPr wrap="square" rtlCol="0">
            <a:spAutoFit/>
          </a:bodyPr>
          <a:lstStyle/>
          <a:p>
            <a:r>
              <a:rPr lang="es-ES" sz="1200">
                <a:solidFill>
                  <a:schemeClr val="bg1"/>
                </a:solidFill>
                <a:latin typeface="Century Gothic" panose="020B0502020202020204" pitchFamily="34" charset="0"/>
              </a:rPr>
              <a:t>Evento final</a:t>
            </a:r>
          </a:p>
        </p:txBody>
      </p:sp>
      <p:sp>
        <p:nvSpPr>
          <p:cNvPr id="12" name="CuadroTexto 11">
            <a:extLst>
              <a:ext uri="{FF2B5EF4-FFF2-40B4-BE49-F238E27FC236}">
                <a16:creationId xmlns:a16="http://schemas.microsoft.com/office/drawing/2014/main" id="{C952BD95-E698-36BB-DDD3-A9898DBFAFB0}"/>
              </a:ext>
            </a:extLst>
          </p:cNvPr>
          <p:cNvSpPr txBox="1"/>
          <p:nvPr/>
        </p:nvSpPr>
        <p:spPr>
          <a:xfrm>
            <a:off x="3171309" y="3438896"/>
            <a:ext cx="1492746" cy="276999"/>
          </a:xfrm>
          <a:prstGeom prst="rect">
            <a:avLst/>
          </a:prstGeom>
          <a:noFill/>
        </p:spPr>
        <p:txBody>
          <a:bodyPr wrap="square" rtlCol="0">
            <a:spAutoFit/>
          </a:bodyPr>
          <a:lstStyle/>
          <a:p>
            <a:r>
              <a:rPr lang="es-ES" sz="1200" dirty="0">
                <a:solidFill>
                  <a:schemeClr val="bg1"/>
                </a:solidFill>
                <a:latin typeface="Century Gothic" panose="020B0502020202020204" pitchFamily="34" charset="0"/>
              </a:rPr>
              <a:t>Objetivos</a:t>
            </a:r>
          </a:p>
        </p:txBody>
      </p:sp>
      <p:sp>
        <p:nvSpPr>
          <p:cNvPr id="16" name="CuadroTexto 15">
            <a:extLst>
              <a:ext uri="{FF2B5EF4-FFF2-40B4-BE49-F238E27FC236}">
                <a16:creationId xmlns:a16="http://schemas.microsoft.com/office/drawing/2014/main" id="{65780368-43A5-D5B3-A115-553B6965BAD0}"/>
              </a:ext>
            </a:extLst>
          </p:cNvPr>
          <p:cNvSpPr txBox="1"/>
          <p:nvPr/>
        </p:nvSpPr>
        <p:spPr>
          <a:xfrm>
            <a:off x="835828" y="3438896"/>
            <a:ext cx="1492746" cy="276999"/>
          </a:xfrm>
          <a:prstGeom prst="rect">
            <a:avLst/>
          </a:prstGeom>
          <a:noFill/>
        </p:spPr>
        <p:txBody>
          <a:bodyPr wrap="square" lIns="91440" tIns="45720" rIns="91440" bIns="45720" rtlCol="0" anchor="t">
            <a:spAutoFit/>
          </a:bodyPr>
          <a:lstStyle/>
          <a:p>
            <a:r>
              <a:rPr lang="es-ES" sz="1200" dirty="0">
                <a:solidFill>
                  <a:schemeClr val="bg1"/>
                </a:solidFill>
                <a:latin typeface="Century Gothic"/>
              </a:rPr>
              <a:t>Presentación</a:t>
            </a:r>
            <a:endParaRPr lang="es-ES" sz="1200" dirty="0">
              <a:solidFill>
                <a:schemeClr val="bg1"/>
              </a:solidFill>
              <a:latin typeface="Century Gothic" panose="020B0502020202020204" pitchFamily="34" charset="0"/>
            </a:endParaRPr>
          </a:p>
        </p:txBody>
      </p:sp>
      <p:sp>
        <p:nvSpPr>
          <p:cNvPr id="8" name="Marcador de número de diapositiva 7">
            <a:extLst>
              <a:ext uri="{FF2B5EF4-FFF2-40B4-BE49-F238E27FC236}">
                <a16:creationId xmlns:a16="http://schemas.microsoft.com/office/drawing/2014/main" id="{18B4A1D9-03F6-0FA7-458C-40B5EB545C0A}"/>
              </a:ext>
            </a:extLst>
          </p:cNvPr>
          <p:cNvSpPr>
            <a:spLocks noGrp="1"/>
          </p:cNvSpPr>
          <p:nvPr>
            <p:ph type="sldNum" sz="quarter" idx="12"/>
          </p:nvPr>
        </p:nvSpPr>
        <p:spPr/>
        <p:txBody>
          <a:bodyPr/>
          <a:lstStyle/>
          <a:p>
            <a:fld id="{F08AC3DC-E689-43CE-B60E-40B5E1F9B7E8}" type="slidenum">
              <a:rPr lang="es-ES" smtClean="0"/>
              <a:t>2</a:t>
            </a:fld>
            <a:endParaRPr lang="es-ES"/>
          </a:p>
        </p:txBody>
      </p:sp>
    </p:spTree>
    <p:extLst>
      <p:ext uri="{BB962C8B-B14F-4D97-AF65-F5344CB8AC3E}">
        <p14:creationId xmlns:p14="http://schemas.microsoft.com/office/powerpoint/2010/main" val="11489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5FC87B-13D5-4D57-B381-CE2B2810AB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21494" y="1632318"/>
            <a:ext cx="3797750" cy="1172429"/>
          </a:xfrm>
          <a:prstGeom prst="rect">
            <a:avLst/>
          </a:prstGeom>
        </p:spPr>
      </p:pic>
      <p:sp>
        <p:nvSpPr>
          <p:cNvPr id="4" name="CuadroTexto 3">
            <a:extLst>
              <a:ext uri="{FF2B5EF4-FFF2-40B4-BE49-F238E27FC236}">
                <a16:creationId xmlns:a16="http://schemas.microsoft.com/office/drawing/2014/main" id="{31A1CD2A-4AC6-4EA2-80A4-6F75D2D627C2}"/>
              </a:ext>
            </a:extLst>
          </p:cNvPr>
          <p:cNvSpPr txBox="1"/>
          <p:nvPr/>
        </p:nvSpPr>
        <p:spPr>
          <a:xfrm>
            <a:off x="9982200" y="6225545"/>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7" name="CuadroTexto 6">
            <a:extLst>
              <a:ext uri="{FF2B5EF4-FFF2-40B4-BE49-F238E27FC236}">
                <a16:creationId xmlns:a16="http://schemas.microsoft.com/office/drawing/2014/main" id="{F94D33C7-E927-40BD-982B-0C858C630228}"/>
              </a:ext>
            </a:extLst>
          </p:cNvPr>
          <p:cNvSpPr txBox="1"/>
          <p:nvPr/>
        </p:nvSpPr>
        <p:spPr>
          <a:xfrm>
            <a:off x="4021494" y="2912464"/>
            <a:ext cx="4310743" cy="2862322"/>
          </a:xfrm>
          <a:prstGeom prst="rect">
            <a:avLst/>
          </a:prstGeom>
          <a:noFill/>
        </p:spPr>
        <p:txBody>
          <a:bodyPr wrap="square" lIns="91440" tIns="45720" rIns="91440" bIns="45720" rtlCol="0" anchor="t">
            <a:spAutoFit/>
          </a:bodyPr>
          <a:lstStyle/>
          <a:p>
            <a:pPr algn="just"/>
            <a:r>
              <a:rPr lang="es-ES" sz="1200" dirty="0">
                <a:latin typeface="Century Gothic"/>
              </a:rPr>
              <a:t>Es una competición para alumnado de Ingeniería que tiene como reto el diseño y fabricación de una silla de ruedas autónoma que permita a personas con movilidad reducida desenvolverse en un entorno laboral.</a:t>
            </a:r>
          </a:p>
          <a:p>
            <a:pPr algn="just"/>
            <a:endParaRPr lang="es-ES" sz="1200" dirty="0">
              <a:latin typeface="Century Gothic" panose="020B0502020202020204" pitchFamily="34" charset="0"/>
            </a:endParaRPr>
          </a:p>
          <a:p>
            <a:pPr algn="just"/>
            <a:r>
              <a:rPr lang="es-ES" sz="1200" dirty="0">
                <a:latin typeface="Century Gothic"/>
              </a:rPr>
              <a:t>Unir ingeniería y tecnología para crear impacto positivo en la sociedad es el objetivo principal de este desafío único que busca incentivar la creatividad y el impulso de proyectos innovadores con un propósito. De ahí, la elección de una silla de ruedas autónoma, </a:t>
            </a:r>
            <a:endParaRPr lang="es-ES" sz="1200" dirty="0">
              <a:latin typeface="Century Gothic" panose="020B0502020202020204" pitchFamily="34" charset="0"/>
            </a:endParaRPr>
          </a:p>
          <a:p>
            <a:pPr algn="just"/>
            <a:r>
              <a:rPr lang="es-ES" sz="1200" dirty="0">
                <a:latin typeface="Century Gothic"/>
              </a:rPr>
              <a:t>una solución tecnológica clave que puede ayudar a mejorar la calidad de vida brindando independencia y comodidad a todas las personas al acceder a los museos.</a:t>
            </a:r>
          </a:p>
        </p:txBody>
      </p:sp>
      <p:sp>
        <p:nvSpPr>
          <p:cNvPr id="8" name="Rectángulo 7">
            <a:extLst>
              <a:ext uri="{FF2B5EF4-FFF2-40B4-BE49-F238E27FC236}">
                <a16:creationId xmlns:a16="http://schemas.microsoft.com/office/drawing/2014/main" id="{13F80EB6-CD67-4B25-8187-73969CAEDE26}"/>
              </a:ext>
            </a:extLst>
          </p:cNvPr>
          <p:cNvSpPr/>
          <p:nvPr/>
        </p:nvSpPr>
        <p:spPr>
          <a:xfrm>
            <a:off x="4561172" y="3153796"/>
            <a:ext cx="4147400" cy="2947409"/>
          </a:xfrm>
          <a:prstGeom prst="rect">
            <a:avLst/>
          </a:prstGeom>
          <a:solidFill>
            <a:srgbClr val="D60B52">
              <a:alpha val="20000"/>
            </a:srgb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3A8995F-418B-849D-558E-E807D9441C6A}"/>
              </a:ext>
            </a:extLst>
          </p:cNvPr>
          <p:cNvSpPr/>
          <p:nvPr/>
        </p:nvSpPr>
        <p:spPr>
          <a:xfrm>
            <a:off x="4948" y="1"/>
            <a:ext cx="692726" cy="6857998"/>
          </a:xfrm>
          <a:prstGeom prst="rect">
            <a:avLst/>
          </a:prstGeom>
          <a:solidFill>
            <a:srgbClr val="D60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2E80AF42-4D94-C13B-B13D-B33859A95846}"/>
              </a:ext>
            </a:extLst>
          </p:cNvPr>
          <p:cNvSpPr txBox="1">
            <a:spLocks/>
          </p:cNvSpPr>
          <p:nvPr/>
        </p:nvSpPr>
        <p:spPr>
          <a:xfrm>
            <a:off x="838199" y="365125"/>
            <a:ext cx="7943661" cy="13453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b="1" dirty="0">
                <a:latin typeface="Century Gothic"/>
                <a:ea typeface="Calibri Light"/>
                <a:cs typeface="Calibri Light"/>
              </a:rPr>
              <a:t>Innovación con propósito  </a:t>
            </a:r>
          </a:p>
          <a:p>
            <a:pPr algn="l"/>
            <a:r>
              <a:rPr lang="es-ES" sz="3600" b="1" dirty="0">
                <a:latin typeface="Century Gothic"/>
                <a:ea typeface="Calibri Light"/>
                <a:cs typeface="Calibri Light"/>
              </a:rPr>
              <a:t>Presentación</a:t>
            </a:r>
            <a:endParaRPr lang="es-ES" dirty="0"/>
          </a:p>
        </p:txBody>
      </p:sp>
      <p:sp>
        <p:nvSpPr>
          <p:cNvPr id="2" name="Marcador de número de diapositiva 1">
            <a:extLst>
              <a:ext uri="{FF2B5EF4-FFF2-40B4-BE49-F238E27FC236}">
                <a16:creationId xmlns:a16="http://schemas.microsoft.com/office/drawing/2014/main" id="{CCF4E245-3E5F-3274-3012-FA0EF915F7AB}"/>
              </a:ext>
            </a:extLst>
          </p:cNvPr>
          <p:cNvSpPr>
            <a:spLocks noGrp="1"/>
          </p:cNvSpPr>
          <p:nvPr>
            <p:ph type="sldNum" sz="quarter" idx="12"/>
          </p:nvPr>
        </p:nvSpPr>
        <p:spPr/>
        <p:txBody>
          <a:bodyPr/>
          <a:lstStyle/>
          <a:p>
            <a:fld id="{F08AC3DC-E689-43CE-B60E-40B5E1F9B7E8}" type="slidenum">
              <a:rPr lang="es-ES" smtClean="0"/>
              <a:t>3</a:t>
            </a:fld>
            <a:endParaRPr lang="es-ES"/>
          </a:p>
        </p:txBody>
      </p:sp>
    </p:spTree>
    <p:extLst>
      <p:ext uri="{BB962C8B-B14F-4D97-AF65-F5344CB8AC3E}">
        <p14:creationId xmlns:p14="http://schemas.microsoft.com/office/powerpoint/2010/main" val="217049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7EE15FC3-115B-4739-B3EE-7992A0F0E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8" y="1284845"/>
            <a:ext cx="6688221" cy="4461064"/>
          </a:xfrm>
          <a:prstGeom prst="rect">
            <a:avLst/>
          </a:prstGeom>
        </p:spPr>
      </p:pic>
      <p:sp>
        <p:nvSpPr>
          <p:cNvPr id="5" name="CuadroTexto 4">
            <a:extLst>
              <a:ext uri="{FF2B5EF4-FFF2-40B4-BE49-F238E27FC236}">
                <a16:creationId xmlns:a16="http://schemas.microsoft.com/office/drawing/2014/main" id="{8CC1AE95-BB3A-45B4-B770-CCF510B1F3FD}"/>
              </a:ext>
            </a:extLst>
          </p:cNvPr>
          <p:cNvSpPr txBox="1"/>
          <p:nvPr/>
        </p:nvSpPr>
        <p:spPr>
          <a:xfrm>
            <a:off x="9982200" y="6225545"/>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26" name="CuadroTexto 25">
            <a:extLst>
              <a:ext uri="{FF2B5EF4-FFF2-40B4-BE49-F238E27FC236}">
                <a16:creationId xmlns:a16="http://schemas.microsoft.com/office/drawing/2014/main" id="{95A25E17-3468-42D0-9588-F2277839D920}"/>
              </a:ext>
            </a:extLst>
          </p:cNvPr>
          <p:cNvSpPr txBox="1"/>
          <p:nvPr/>
        </p:nvSpPr>
        <p:spPr>
          <a:xfrm>
            <a:off x="5789377" y="957872"/>
            <a:ext cx="5897002" cy="307777"/>
          </a:xfrm>
          <a:prstGeom prst="rect">
            <a:avLst/>
          </a:prstGeom>
          <a:noFill/>
        </p:spPr>
        <p:txBody>
          <a:bodyPr wrap="square" rtlCol="0">
            <a:spAutoFit/>
          </a:bodyPr>
          <a:lstStyle/>
          <a:p>
            <a:r>
              <a:rPr lang="es-ES" sz="1400">
                <a:latin typeface="Century Gothic" panose="020B0502020202020204" pitchFamily="34" charset="0"/>
              </a:rPr>
              <a:t>En este evento tendremos muy presentes los ODS 4, 10 y 17</a:t>
            </a:r>
          </a:p>
        </p:txBody>
      </p:sp>
      <p:pic>
        <p:nvPicPr>
          <p:cNvPr id="2" name="Imagen 1">
            <a:extLst>
              <a:ext uri="{FF2B5EF4-FFF2-40B4-BE49-F238E27FC236}">
                <a16:creationId xmlns:a16="http://schemas.microsoft.com/office/drawing/2014/main" id="{4EDB3100-8C8D-4452-4FAF-F10EE610CB42}"/>
              </a:ext>
            </a:extLst>
          </p:cNvPr>
          <p:cNvPicPr>
            <a:picLocks noChangeAspect="1"/>
          </p:cNvPicPr>
          <p:nvPr/>
        </p:nvPicPr>
        <p:blipFill>
          <a:blip r:embed="rId3"/>
          <a:stretch>
            <a:fillRect/>
          </a:stretch>
        </p:blipFill>
        <p:spPr>
          <a:xfrm>
            <a:off x="6337464" y="1730829"/>
            <a:ext cx="1783278" cy="1803070"/>
          </a:xfrm>
          <a:prstGeom prst="rect">
            <a:avLst/>
          </a:prstGeom>
        </p:spPr>
      </p:pic>
      <p:pic>
        <p:nvPicPr>
          <p:cNvPr id="3" name="Imagen 2" descr="Icono&#10;&#10;Descripción generada automáticamente">
            <a:extLst>
              <a:ext uri="{FF2B5EF4-FFF2-40B4-BE49-F238E27FC236}">
                <a16:creationId xmlns:a16="http://schemas.microsoft.com/office/drawing/2014/main" id="{E2721E49-FB9A-5CBC-78C4-72C46E6D912E}"/>
              </a:ext>
            </a:extLst>
          </p:cNvPr>
          <p:cNvPicPr>
            <a:picLocks noChangeAspect="1"/>
          </p:cNvPicPr>
          <p:nvPr/>
        </p:nvPicPr>
        <p:blipFill>
          <a:blip r:embed="rId4"/>
          <a:stretch>
            <a:fillRect/>
          </a:stretch>
        </p:blipFill>
        <p:spPr>
          <a:xfrm>
            <a:off x="8999517" y="1730829"/>
            <a:ext cx="1783278" cy="1803070"/>
          </a:xfrm>
          <a:prstGeom prst="rect">
            <a:avLst/>
          </a:prstGeom>
        </p:spPr>
      </p:pic>
      <p:pic>
        <p:nvPicPr>
          <p:cNvPr id="4" name="Imagen 3" descr="Imagen que contiene Icono&#10;&#10;Descripción generada automáticamente">
            <a:extLst>
              <a:ext uri="{FF2B5EF4-FFF2-40B4-BE49-F238E27FC236}">
                <a16:creationId xmlns:a16="http://schemas.microsoft.com/office/drawing/2014/main" id="{EE4F8409-F245-AD8F-43E1-59F9BBEAFC2E}"/>
              </a:ext>
            </a:extLst>
          </p:cNvPr>
          <p:cNvPicPr>
            <a:picLocks noChangeAspect="1"/>
          </p:cNvPicPr>
          <p:nvPr/>
        </p:nvPicPr>
        <p:blipFill>
          <a:blip r:embed="rId5"/>
          <a:stretch>
            <a:fillRect/>
          </a:stretch>
        </p:blipFill>
        <p:spPr>
          <a:xfrm>
            <a:off x="7633854" y="4105895"/>
            <a:ext cx="1783278" cy="1803070"/>
          </a:xfrm>
          <a:prstGeom prst="rect">
            <a:avLst/>
          </a:prstGeom>
        </p:spPr>
      </p:pic>
      <p:sp>
        <p:nvSpPr>
          <p:cNvPr id="6" name="Marcador de número de diapositiva 5">
            <a:extLst>
              <a:ext uri="{FF2B5EF4-FFF2-40B4-BE49-F238E27FC236}">
                <a16:creationId xmlns:a16="http://schemas.microsoft.com/office/drawing/2014/main" id="{BA3560B9-A613-32EA-E341-0CF279573C85}"/>
              </a:ext>
            </a:extLst>
          </p:cNvPr>
          <p:cNvSpPr>
            <a:spLocks noGrp="1"/>
          </p:cNvSpPr>
          <p:nvPr>
            <p:ph type="sldNum" sz="quarter" idx="12"/>
          </p:nvPr>
        </p:nvSpPr>
        <p:spPr/>
        <p:txBody>
          <a:bodyPr/>
          <a:lstStyle/>
          <a:p>
            <a:fld id="{F08AC3DC-E689-43CE-B60E-40B5E1F9B7E8}" type="slidenum">
              <a:rPr lang="es-ES" smtClean="0"/>
              <a:t>4</a:t>
            </a:fld>
            <a:endParaRPr lang="es-ES"/>
          </a:p>
        </p:txBody>
      </p:sp>
    </p:spTree>
    <p:extLst>
      <p:ext uri="{BB962C8B-B14F-4D97-AF65-F5344CB8AC3E}">
        <p14:creationId xmlns:p14="http://schemas.microsoft.com/office/powerpoint/2010/main" val="52389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EBB31-1141-EFC3-8156-B3A871512321}"/>
              </a:ext>
            </a:extLst>
          </p:cNvPr>
          <p:cNvSpPr/>
          <p:nvPr/>
        </p:nvSpPr>
        <p:spPr>
          <a:xfrm>
            <a:off x="4948" y="6076208"/>
            <a:ext cx="5403271" cy="781791"/>
          </a:xfrm>
          <a:prstGeom prst="rect">
            <a:avLst/>
          </a:prstGeom>
          <a:solidFill>
            <a:srgbClr val="136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DA1BCE7C-4C4F-8805-AADB-B353C9EE3816}"/>
              </a:ext>
            </a:extLst>
          </p:cNvPr>
          <p:cNvSpPr>
            <a:spLocks noGrp="1"/>
          </p:cNvSpPr>
          <p:nvPr>
            <p:ph idx="1"/>
          </p:nvPr>
        </p:nvSpPr>
        <p:spPr>
          <a:xfrm>
            <a:off x="350806" y="1996856"/>
            <a:ext cx="4429424" cy="4199099"/>
          </a:xfrm>
        </p:spPr>
        <p:txBody>
          <a:bodyPr vert="horz" lIns="91440" tIns="45720" rIns="91440" bIns="45720" rtlCol="0" anchor="t">
            <a:normAutofit/>
          </a:bodyPr>
          <a:lstStyle/>
          <a:p>
            <a:pPr algn="ctr">
              <a:buNone/>
            </a:pPr>
            <a:r>
              <a:rPr lang="es-ES" sz="2300" b="1" dirty="0">
                <a:solidFill>
                  <a:srgbClr val="242422"/>
                </a:solidFill>
                <a:latin typeface="Century Gothic"/>
              </a:rPr>
              <a:t>¡Innovación con propósito!</a:t>
            </a:r>
            <a:endParaRPr lang="es-ES" dirty="0">
              <a:solidFill>
                <a:srgbClr val="000000"/>
              </a:solidFill>
              <a:latin typeface="Century Gothic"/>
              <a:ea typeface="Calibri" panose="020F0502020204030204"/>
              <a:cs typeface="Calibri" panose="020F0502020204030204"/>
            </a:endParaRPr>
          </a:p>
          <a:p>
            <a:pPr algn="ctr">
              <a:buNone/>
            </a:pPr>
            <a:r>
              <a:rPr lang="es-ES" sz="2300" b="1" dirty="0">
                <a:solidFill>
                  <a:srgbClr val="242422"/>
                </a:solidFill>
                <a:latin typeface="Century Gothic"/>
              </a:rPr>
              <a:t>Descubre la segunda edición</a:t>
            </a:r>
            <a:endParaRPr lang="es-ES" dirty="0">
              <a:solidFill>
                <a:srgbClr val="000000"/>
              </a:solidFill>
              <a:latin typeface="Century Gothic"/>
              <a:ea typeface="Calibri" panose="020F0502020204030204"/>
              <a:cs typeface="Calibri" panose="020F0502020204030204"/>
            </a:endParaRPr>
          </a:p>
          <a:p>
            <a:pPr algn="ctr">
              <a:buNone/>
            </a:pPr>
            <a:r>
              <a:rPr lang="es-ES" sz="2300" b="1" dirty="0" err="1">
                <a:solidFill>
                  <a:srgbClr val="242422"/>
                </a:solidFill>
                <a:latin typeface="Century Gothic"/>
              </a:rPr>
              <a:t>SocialTech</a:t>
            </a:r>
            <a:r>
              <a:rPr lang="es-ES" sz="2300" b="1" dirty="0">
                <a:solidFill>
                  <a:srgbClr val="242422"/>
                </a:solidFill>
                <a:latin typeface="Century Gothic"/>
              </a:rPr>
              <a:t> </a:t>
            </a:r>
            <a:r>
              <a:rPr lang="es-ES" sz="2300" b="1" dirty="0" err="1">
                <a:solidFill>
                  <a:srgbClr val="242422"/>
                </a:solidFill>
                <a:latin typeface="Century Gothic"/>
              </a:rPr>
              <a:t>Challenge</a:t>
            </a:r>
            <a:endParaRPr lang="es-ES" dirty="0">
              <a:latin typeface="Century Gothic"/>
              <a:ea typeface="Calibri" panose="020F0502020204030204"/>
              <a:cs typeface="Calibri" panose="020F0502020204030204"/>
            </a:endParaRPr>
          </a:p>
          <a:p>
            <a:pPr marL="0" indent="0">
              <a:buNone/>
            </a:pPr>
            <a:endParaRPr lang="es-ES" sz="2000" dirty="0">
              <a:ea typeface="+mn-lt"/>
              <a:cs typeface="+mn-lt"/>
            </a:endParaRPr>
          </a:p>
          <a:p>
            <a:pPr marL="0" indent="0">
              <a:buNone/>
            </a:pPr>
            <a:endParaRPr lang="es-ES" sz="2000" dirty="0">
              <a:ea typeface="+mn-lt"/>
              <a:cs typeface="+mn-lt"/>
            </a:endParaRPr>
          </a:p>
          <a:p>
            <a:pPr marL="0" indent="0">
              <a:buNone/>
            </a:pPr>
            <a:endParaRPr lang="es-ES" sz="2000" dirty="0">
              <a:latin typeface="Calibri"/>
              <a:ea typeface="+mn-lt"/>
              <a:cs typeface="+mn-lt"/>
            </a:endParaRPr>
          </a:p>
          <a:p>
            <a:pPr marL="0" indent="0">
              <a:buNone/>
            </a:pPr>
            <a:endParaRPr lang="es-ES" sz="2000" dirty="0">
              <a:latin typeface="Calibri"/>
              <a:ea typeface="+mn-lt"/>
              <a:cs typeface="+mn-lt"/>
            </a:endParaRPr>
          </a:p>
          <a:p>
            <a:pPr marL="0" indent="0">
              <a:buNone/>
            </a:pPr>
            <a:r>
              <a:rPr lang="es-ES" sz="2000" dirty="0">
                <a:latin typeface="Calibri"/>
                <a:ea typeface="+mn-lt"/>
                <a:cs typeface="+mn-lt"/>
                <a:hlinkClick r:id="rId2"/>
              </a:rPr>
              <a:t>https://socialtech-challenge.org/</a:t>
            </a:r>
            <a:endParaRPr lang="es-ES" sz="2000" dirty="0">
              <a:latin typeface="Calibri"/>
              <a:ea typeface="Calibri"/>
              <a:cs typeface="Calibri"/>
            </a:endParaRPr>
          </a:p>
          <a:p>
            <a:pPr marL="0" indent="0">
              <a:buNone/>
            </a:pPr>
            <a:endParaRPr lang="es-ES" sz="2000" dirty="0">
              <a:ea typeface="+mn-lt"/>
              <a:cs typeface="+mn-lt"/>
            </a:endParaRPr>
          </a:p>
        </p:txBody>
      </p:sp>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A1B8253E-1CA2-E9E6-5D4C-7FAE430DD382}"/>
              </a:ext>
            </a:extLst>
          </p:cNvPr>
          <p:cNvPicPr>
            <a:picLocks noChangeAspect="1"/>
          </p:cNvPicPr>
          <p:nvPr/>
        </p:nvPicPr>
        <p:blipFill rotWithShape="1">
          <a:blip r:embed="rId3">
            <a:alphaModFix amt="35000"/>
          </a:blip>
          <a:srcRect l="9579" t="-144" r="21456" b="-287"/>
          <a:stretch/>
        </p:blipFill>
        <p:spPr>
          <a:xfrm>
            <a:off x="5120304" y="-39574"/>
            <a:ext cx="7194111" cy="6966657"/>
          </a:xfrm>
          <a:prstGeom prst="rect">
            <a:avLst/>
          </a:prstGeom>
        </p:spPr>
      </p:pic>
      <p:sp>
        <p:nvSpPr>
          <p:cNvPr id="8" name="CuadroTexto 7">
            <a:extLst>
              <a:ext uri="{FF2B5EF4-FFF2-40B4-BE49-F238E27FC236}">
                <a16:creationId xmlns:a16="http://schemas.microsoft.com/office/drawing/2014/main" id="{2F0F61A2-9CAE-5196-CD36-0781C81CA940}"/>
              </a:ext>
            </a:extLst>
          </p:cNvPr>
          <p:cNvSpPr txBox="1"/>
          <p:nvPr/>
        </p:nvSpPr>
        <p:spPr>
          <a:xfrm>
            <a:off x="10058923" y="6225545"/>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12" name="Marcador de número de diapositiva 11">
            <a:extLst>
              <a:ext uri="{FF2B5EF4-FFF2-40B4-BE49-F238E27FC236}">
                <a16:creationId xmlns:a16="http://schemas.microsoft.com/office/drawing/2014/main" id="{C620CFB5-CCAE-E04B-1E03-CFBF4BB7D59B}"/>
              </a:ext>
            </a:extLst>
          </p:cNvPr>
          <p:cNvSpPr>
            <a:spLocks noGrp="1"/>
          </p:cNvSpPr>
          <p:nvPr>
            <p:ph type="sldNum" sz="quarter" idx="12"/>
          </p:nvPr>
        </p:nvSpPr>
        <p:spPr/>
        <p:txBody>
          <a:bodyPr/>
          <a:lstStyle/>
          <a:p>
            <a:fld id="{F08AC3DC-E689-43CE-B60E-40B5E1F9B7E8}" type="slidenum">
              <a:rPr lang="es-ES" smtClean="0"/>
              <a:t>5</a:t>
            </a:fld>
            <a:endParaRPr lang="es-ES"/>
          </a:p>
        </p:txBody>
      </p:sp>
    </p:spTree>
    <p:extLst>
      <p:ext uri="{BB962C8B-B14F-4D97-AF65-F5344CB8AC3E}">
        <p14:creationId xmlns:p14="http://schemas.microsoft.com/office/powerpoint/2010/main" val="3412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nterfaz de usuario gráfica&#10;&#10;Descripción generada automáticamente con confianza media">
            <a:extLst>
              <a:ext uri="{FF2B5EF4-FFF2-40B4-BE49-F238E27FC236}">
                <a16:creationId xmlns:a16="http://schemas.microsoft.com/office/drawing/2014/main" id="{FFFA0D5B-D728-E7E7-6547-D9C57078C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349" y="4573704"/>
            <a:ext cx="1921738" cy="864782"/>
          </a:xfrm>
          <a:prstGeom prst="rect">
            <a:avLst/>
          </a:prstGeom>
        </p:spPr>
      </p:pic>
      <p:pic>
        <p:nvPicPr>
          <p:cNvPr id="18" name="Imagen 17">
            <a:extLst>
              <a:ext uri="{FF2B5EF4-FFF2-40B4-BE49-F238E27FC236}">
                <a16:creationId xmlns:a16="http://schemas.microsoft.com/office/drawing/2014/main" id="{CCFFA184-5D9F-48F9-90C0-DB29285B6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485" y="4458259"/>
            <a:ext cx="1865380" cy="1243587"/>
          </a:xfrm>
          <a:prstGeom prst="rect">
            <a:avLst/>
          </a:prstGeom>
        </p:spPr>
      </p:pic>
      <p:pic>
        <p:nvPicPr>
          <p:cNvPr id="16" name="Imagen 15">
            <a:extLst>
              <a:ext uri="{FF2B5EF4-FFF2-40B4-BE49-F238E27FC236}">
                <a16:creationId xmlns:a16="http://schemas.microsoft.com/office/drawing/2014/main" id="{FBA23E55-F3B3-4E3C-92C4-A8978249FDB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818" y="4746603"/>
            <a:ext cx="1872394" cy="929828"/>
          </a:xfrm>
          <a:prstGeom prst="rect">
            <a:avLst/>
          </a:prstGeom>
        </p:spPr>
      </p:pic>
      <p:sp>
        <p:nvSpPr>
          <p:cNvPr id="23" name="Rectángulo 22">
            <a:extLst>
              <a:ext uri="{FF2B5EF4-FFF2-40B4-BE49-F238E27FC236}">
                <a16:creationId xmlns:a16="http://schemas.microsoft.com/office/drawing/2014/main" id="{F4032968-EE8C-5FE4-6769-C874FD227469}"/>
              </a:ext>
            </a:extLst>
          </p:cNvPr>
          <p:cNvSpPr/>
          <p:nvPr/>
        </p:nvSpPr>
        <p:spPr>
          <a:xfrm>
            <a:off x="0" y="0"/>
            <a:ext cx="12192000" cy="3601057"/>
          </a:xfrm>
          <a:prstGeom prst="rect">
            <a:avLst/>
          </a:prstGeom>
          <a:solidFill>
            <a:schemeClr val="bg1">
              <a:lumMod val="65000"/>
              <a:alpha val="55000"/>
            </a:schemeClr>
          </a:solidFill>
          <a:ln>
            <a:solidFill>
              <a:schemeClr val="bg1">
                <a:lumMod val="85000"/>
                <a:alpha val="5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Subtítulo 2">
            <a:extLst>
              <a:ext uri="{FF2B5EF4-FFF2-40B4-BE49-F238E27FC236}">
                <a16:creationId xmlns:a16="http://schemas.microsoft.com/office/drawing/2014/main" id="{8DB069FB-C6E0-4F6C-88D6-EC0E418643EE}"/>
              </a:ext>
            </a:extLst>
          </p:cNvPr>
          <p:cNvSpPr>
            <a:spLocks noGrp="1"/>
          </p:cNvSpPr>
          <p:nvPr>
            <p:ph type="subTitle" idx="1"/>
          </p:nvPr>
        </p:nvSpPr>
        <p:spPr>
          <a:xfrm>
            <a:off x="976719" y="3811051"/>
            <a:ext cx="4593771" cy="1655762"/>
          </a:xfrm>
        </p:spPr>
        <p:txBody>
          <a:bodyPr/>
          <a:lstStyle/>
          <a:p>
            <a:r>
              <a:rPr lang="es-ES">
                <a:solidFill>
                  <a:schemeClr val="bg1"/>
                </a:solidFill>
                <a:latin typeface="Century Gothic" panose="020B0502020202020204" pitchFamily="34" charset="0"/>
              </a:rPr>
              <a:t>Propuesta de Colaboración</a:t>
            </a:r>
          </a:p>
        </p:txBody>
      </p:sp>
      <p:sp>
        <p:nvSpPr>
          <p:cNvPr id="4" name="CuadroTexto 3">
            <a:extLst>
              <a:ext uri="{FF2B5EF4-FFF2-40B4-BE49-F238E27FC236}">
                <a16:creationId xmlns:a16="http://schemas.microsoft.com/office/drawing/2014/main" id="{31A1CD2A-4AC6-4EA2-80A4-6F75D2D627C2}"/>
              </a:ext>
            </a:extLst>
          </p:cNvPr>
          <p:cNvSpPr txBox="1"/>
          <p:nvPr/>
        </p:nvSpPr>
        <p:spPr>
          <a:xfrm>
            <a:off x="9968206" y="6225544"/>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5" name="CuadroTexto 4">
            <a:extLst>
              <a:ext uri="{FF2B5EF4-FFF2-40B4-BE49-F238E27FC236}">
                <a16:creationId xmlns:a16="http://schemas.microsoft.com/office/drawing/2014/main" id="{C5B92B2C-04E6-B028-CBC3-31EB02C886E6}"/>
              </a:ext>
            </a:extLst>
          </p:cNvPr>
          <p:cNvSpPr txBox="1"/>
          <p:nvPr/>
        </p:nvSpPr>
        <p:spPr>
          <a:xfrm>
            <a:off x="1064480" y="4227165"/>
            <a:ext cx="6096000" cy="276999"/>
          </a:xfrm>
          <a:prstGeom prst="rect">
            <a:avLst/>
          </a:prstGeom>
          <a:noFill/>
        </p:spPr>
        <p:txBody>
          <a:bodyPr wrap="square">
            <a:spAutoFit/>
          </a:bodyPr>
          <a:lstStyle/>
          <a:p>
            <a:r>
              <a:rPr lang="es-ES" sz="1200">
                <a:latin typeface="Century Gothic" panose="020B0502020202020204" pitchFamily="34" charset="0"/>
              </a:rPr>
              <a:t>Universidad de Deusto</a:t>
            </a:r>
          </a:p>
        </p:txBody>
      </p:sp>
      <p:sp>
        <p:nvSpPr>
          <p:cNvPr id="11" name="CuadroTexto 10">
            <a:extLst>
              <a:ext uri="{FF2B5EF4-FFF2-40B4-BE49-F238E27FC236}">
                <a16:creationId xmlns:a16="http://schemas.microsoft.com/office/drawing/2014/main" id="{3B29E48C-A7C0-6B8F-6A10-9133D9CDA15E}"/>
              </a:ext>
            </a:extLst>
          </p:cNvPr>
          <p:cNvSpPr txBox="1"/>
          <p:nvPr/>
        </p:nvSpPr>
        <p:spPr>
          <a:xfrm>
            <a:off x="3704441" y="4227164"/>
            <a:ext cx="6096000" cy="276999"/>
          </a:xfrm>
          <a:prstGeom prst="rect">
            <a:avLst/>
          </a:prstGeom>
          <a:noFill/>
        </p:spPr>
        <p:txBody>
          <a:bodyPr wrap="square">
            <a:spAutoFit/>
          </a:bodyPr>
          <a:lstStyle/>
          <a:p>
            <a:r>
              <a:rPr lang="es-ES" sz="1200">
                <a:latin typeface="Century Gothic" panose="020B0502020202020204" pitchFamily="34" charset="0"/>
              </a:rPr>
              <a:t>Universidad de Comillas</a:t>
            </a:r>
          </a:p>
        </p:txBody>
      </p:sp>
      <p:sp>
        <p:nvSpPr>
          <p:cNvPr id="20" name="CuadroTexto 19">
            <a:extLst>
              <a:ext uri="{FF2B5EF4-FFF2-40B4-BE49-F238E27FC236}">
                <a16:creationId xmlns:a16="http://schemas.microsoft.com/office/drawing/2014/main" id="{5B786300-6FC7-B759-C9D2-11F1E1F33EDB}"/>
              </a:ext>
            </a:extLst>
          </p:cNvPr>
          <p:cNvSpPr txBox="1"/>
          <p:nvPr/>
        </p:nvSpPr>
        <p:spPr>
          <a:xfrm>
            <a:off x="6578579" y="4227164"/>
            <a:ext cx="6096000" cy="276999"/>
          </a:xfrm>
          <a:prstGeom prst="rect">
            <a:avLst/>
          </a:prstGeom>
          <a:noFill/>
        </p:spPr>
        <p:txBody>
          <a:bodyPr wrap="square">
            <a:spAutoFit/>
          </a:bodyPr>
          <a:lstStyle/>
          <a:p>
            <a:r>
              <a:rPr lang="es-ES" sz="1200">
                <a:latin typeface="Century Gothic" panose="020B0502020202020204" pitchFamily="34" charset="0"/>
              </a:rPr>
              <a:t>Universidad de Loyola</a:t>
            </a:r>
          </a:p>
        </p:txBody>
      </p:sp>
      <p:sp>
        <p:nvSpPr>
          <p:cNvPr id="21" name="CuadroTexto 20">
            <a:extLst>
              <a:ext uri="{FF2B5EF4-FFF2-40B4-BE49-F238E27FC236}">
                <a16:creationId xmlns:a16="http://schemas.microsoft.com/office/drawing/2014/main" id="{FE81E730-9338-4EC5-B535-25915D6EB7F9}"/>
              </a:ext>
            </a:extLst>
          </p:cNvPr>
          <p:cNvSpPr txBox="1"/>
          <p:nvPr/>
        </p:nvSpPr>
        <p:spPr>
          <a:xfrm>
            <a:off x="8991602" y="4227163"/>
            <a:ext cx="6096000" cy="276999"/>
          </a:xfrm>
          <a:prstGeom prst="rect">
            <a:avLst/>
          </a:prstGeom>
          <a:noFill/>
        </p:spPr>
        <p:txBody>
          <a:bodyPr wrap="square" lIns="91440" tIns="45720" rIns="91440" bIns="45720" anchor="t">
            <a:spAutoFit/>
          </a:bodyPr>
          <a:lstStyle/>
          <a:p>
            <a:r>
              <a:rPr lang="es-ES" sz="1200" dirty="0">
                <a:latin typeface="Century Gothic"/>
              </a:rPr>
              <a:t>IQS-Universidad Ramon Llull</a:t>
            </a:r>
          </a:p>
        </p:txBody>
      </p:sp>
      <p:sp>
        <p:nvSpPr>
          <p:cNvPr id="22" name="CuadroTexto 21">
            <a:extLst>
              <a:ext uri="{FF2B5EF4-FFF2-40B4-BE49-F238E27FC236}">
                <a16:creationId xmlns:a16="http://schemas.microsoft.com/office/drawing/2014/main" id="{0DBA0FDD-89EF-9721-06C3-C8ED3EAEFD2D}"/>
              </a:ext>
            </a:extLst>
          </p:cNvPr>
          <p:cNvSpPr txBox="1"/>
          <p:nvPr/>
        </p:nvSpPr>
        <p:spPr>
          <a:xfrm>
            <a:off x="1381760" y="1206521"/>
            <a:ext cx="1818640" cy="1938992"/>
          </a:xfrm>
          <a:prstGeom prst="rect">
            <a:avLst/>
          </a:prstGeom>
          <a:noFill/>
        </p:spPr>
        <p:txBody>
          <a:bodyPr wrap="square" rtlCol="0">
            <a:spAutoFit/>
          </a:bodyPr>
          <a:lstStyle/>
          <a:p>
            <a:pPr algn="ctr"/>
            <a:r>
              <a:rPr lang="es-ES" sz="6600" b="1" dirty="0">
                <a:solidFill>
                  <a:srgbClr val="D60B52"/>
                </a:solidFill>
                <a:latin typeface="Century Gothic" panose="020B0502020202020204" pitchFamily="34" charset="0"/>
              </a:rPr>
              <a:t> 2ª</a:t>
            </a:r>
            <a:r>
              <a:rPr lang="es-ES" sz="4800" b="1" dirty="0">
                <a:solidFill>
                  <a:schemeClr val="bg1"/>
                </a:solidFill>
                <a:latin typeface="Century Gothic" panose="020B0502020202020204" pitchFamily="34" charset="0"/>
              </a:rPr>
              <a:t> </a:t>
            </a:r>
          </a:p>
          <a:p>
            <a:r>
              <a:rPr lang="es-ES" sz="3600" b="1" dirty="0">
                <a:solidFill>
                  <a:schemeClr val="bg1"/>
                </a:solidFill>
                <a:latin typeface="Century Gothic" panose="020B0502020202020204" pitchFamily="34" charset="0"/>
              </a:rPr>
              <a:t>Edición</a:t>
            </a:r>
          </a:p>
          <a:p>
            <a:pPr algn="ctr"/>
            <a:r>
              <a:rPr lang="es-ES" b="1" dirty="0">
                <a:solidFill>
                  <a:schemeClr val="bg1"/>
                </a:solidFill>
                <a:latin typeface="Century Gothic" panose="020B0502020202020204" pitchFamily="34" charset="0"/>
              </a:rPr>
              <a:t>2024</a:t>
            </a:r>
          </a:p>
        </p:txBody>
      </p:sp>
      <p:sp>
        <p:nvSpPr>
          <p:cNvPr id="24" name="CuadroTexto 23">
            <a:extLst>
              <a:ext uri="{FF2B5EF4-FFF2-40B4-BE49-F238E27FC236}">
                <a16:creationId xmlns:a16="http://schemas.microsoft.com/office/drawing/2014/main" id="{47BB2C25-C9EF-3214-AE7A-8B78CD228764}"/>
              </a:ext>
            </a:extLst>
          </p:cNvPr>
          <p:cNvSpPr txBox="1"/>
          <p:nvPr/>
        </p:nvSpPr>
        <p:spPr>
          <a:xfrm>
            <a:off x="4461789" y="375524"/>
            <a:ext cx="3268423" cy="1661993"/>
          </a:xfrm>
          <a:prstGeom prst="rect">
            <a:avLst/>
          </a:prstGeom>
          <a:noFill/>
        </p:spPr>
        <p:txBody>
          <a:bodyPr wrap="square" rtlCol="0">
            <a:spAutoFit/>
          </a:bodyPr>
          <a:lstStyle/>
          <a:p>
            <a:pPr algn="ctr"/>
            <a:r>
              <a:rPr lang="es-ES" sz="6600" b="1">
                <a:solidFill>
                  <a:srgbClr val="D60B52"/>
                </a:solidFill>
                <a:latin typeface="Century Gothic" panose="020B0502020202020204" pitchFamily="34" charset="0"/>
              </a:rPr>
              <a:t>4</a:t>
            </a:r>
          </a:p>
          <a:p>
            <a:r>
              <a:rPr lang="es-ES" sz="3600" b="1">
                <a:solidFill>
                  <a:schemeClr val="bg1"/>
                </a:solidFill>
                <a:latin typeface="Century Gothic" panose="020B0502020202020204" pitchFamily="34" charset="0"/>
              </a:rPr>
              <a:t>Universidades</a:t>
            </a:r>
            <a:endParaRPr lang="es-ES" sz="2800" b="1">
              <a:solidFill>
                <a:schemeClr val="bg1"/>
              </a:solidFill>
              <a:latin typeface="Century Gothic" panose="020B0502020202020204" pitchFamily="34" charset="0"/>
            </a:endParaRPr>
          </a:p>
        </p:txBody>
      </p:sp>
      <p:sp>
        <p:nvSpPr>
          <p:cNvPr id="25" name="CuadroTexto 24">
            <a:extLst>
              <a:ext uri="{FF2B5EF4-FFF2-40B4-BE49-F238E27FC236}">
                <a16:creationId xmlns:a16="http://schemas.microsoft.com/office/drawing/2014/main" id="{E8A6D8E7-4E32-FEA3-3E28-2E77739FDCC9}"/>
              </a:ext>
            </a:extLst>
          </p:cNvPr>
          <p:cNvSpPr txBox="1"/>
          <p:nvPr/>
        </p:nvSpPr>
        <p:spPr>
          <a:xfrm>
            <a:off x="8991602" y="1345020"/>
            <a:ext cx="2204718" cy="1661993"/>
          </a:xfrm>
          <a:prstGeom prst="rect">
            <a:avLst/>
          </a:prstGeom>
          <a:noFill/>
        </p:spPr>
        <p:txBody>
          <a:bodyPr wrap="square" rtlCol="0">
            <a:spAutoFit/>
          </a:bodyPr>
          <a:lstStyle/>
          <a:p>
            <a:pPr algn="ctr"/>
            <a:r>
              <a:rPr lang="es-ES" sz="6600" b="1">
                <a:solidFill>
                  <a:srgbClr val="D60B52"/>
                </a:solidFill>
                <a:latin typeface="Century Gothic" panose="020B0502020202020204" pitchFamily="34" charset="0"/>
              </a:rPr>
              <a:t> 1</a:t>
            </a:r>
            <a:endParaRPr lang="es-ES" sz="4800" b="1">
              <a:solidFill>
                <a:schemeClr val="bg1"/>
              </a:solidFill>
              <a:latin typeface="Century Gothic" panose="020B0502020202020204" pitchFamily="34" charset="0"/>
            </a:endParaRPr>
          </a:p>
          <a:p>
            <a:r>
              <a:rPr lang="es-ES" sz="3600" b="1">
                <a:solidFill>
                  <a:schemeClr val="bg1"/>
                </a:solidFill>
                <a:latin typeface="Century Gothic" panose="020B0502020202020204" pitchFamily="34" charset="0"/>
              </a:rPr>
              <a:t>Ganador</a:t>
            </a:r>
            <a:endParaRPr lang="es-ES" b="1">
              <a:solidFill>
                <a:schemeClr val="bg1"/>
              </a:solidFill>
              <a:latin typeface="Century Gothic" panose="020B0502020202020204" pitchFamily="34" charset="0"/>
            </a:endParaRPr>
          </a:p>
        </p:txBody>
      </p:sp>
      <p:pic>
        <p:nvPicPr>
          <p:cNvPr id="2" name="Imagen 1" descr="Logotipo&#10;&#10;Descripción generada automáticamente">
            <a:extLst>
              <a:ext uri="{FF2B5EF4-FFF2-40B4-BE49-F238E27FC236}">
                <a16:creationId xmlns:a16="http://schemas.microsoft.com/office/drawing/2014/main" id="{954722F2-2576-B826-09A7-6B482F1C847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070" y="4638932"/>
            <a:ext cx="1583781" cy="1212907"/>
          </a:xfrm>
          <a:prstGeom prst="rect">
            <a:avLst/>
          </a:prstGeom>
        </p:spPr>
      </p:pic>
      <p:sp>
        <p:nvSpPr>
          <p:cNvPr id="3" name="Marcador de número de diapositiva 2">
            <a:extLst>
              <a:ext uri="{FF2B5EF4-FFF2-40B4-BE49-F238E27FC236}">
                <a16:creationId xmlns:a16="http://schemas.microsoft.com/office/drawing/2014/main" id="{7D698DD5-3665-5780-9B2C-E2F4933D8E44}"/>
              </a:ext>
            </a:extLst>
          </p:cNvPr>
          <p:cNvSpPr>
            <a:spLocks noGrp="1"/>
          </p:cNvSpPr>
          <p:nvPr>
            <p:ph type="sldNum" sz="quarter" idx="12"/>
          </p:nvPr>
        </p:nvSpPr>
        <p:spPr/>
        <p:txBody>
          <a:bodyPr/>
          <a:lstStyle/>
          <a:p>
            <a:fld id="{F08AC3DC-E689-43CE-B60E-40B5E1F9B7E8}" type="slidenum">
              <a:rPr lang="es-ES" smtClean="0"/>
              <a:t>6</a:t>
            </a:fld>
            <a:endParaRPr lang="es-ES"/>
          </a:p>
        </p:txBody>
      </p:sp>
    </p:spTree>
    <p:extLst>
      <p:ext uri="{BB962C8B-B14F-4D97-AF65-F5344CB8AC3E}">
        <p14:creationId xmlns:p14="http://schemas.microsoft.com/office/powerpoint/2010/main" val="329920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96C763C5-D34E-4113-A263-39BB749C4F1F}"/>
              </a:ext>
            </a:extLst>
          </p:cNvPr>
          <p:cNvCxnSpPr>
            <a:cxnSpLocks/>
          </p:cNvCxnSpPr>
          <p:nvPr/>
        </p:nvCxnSpPr>
        <p:spPr>
          <a:xfrm>
            <a:off x="9685176" y="5817742"/>
            <a:ext cx="0" cy="3345548"/>
          </a:xfrm>
          <a:prstGeom prst="line">
            <a:avLst/>
          </a:prstGeom>
          <a:ln w="1905000" cap="rnd">
            <a:solidFill>
              <a:srgbClr val="F9B233"/>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A9F76E5-3F3B-45B7-8121-87055CF8A3C9}"/>
              </a:ext>
            </a:extLst>
          </p:cNvPr>
          <p:cNvSpPr>
            <a:spLocks noGrp="1"/>
          </p:cNvSpPr>
          <p:nvPr>
            <p:ph type="title"/>
          </p:nvPr>
        </p:nvSpPr>
        <p:spPr>
          <a:xfrm>
            <a:off x="838200" y="365125"/>
            <a:ext cx="10515600" cy="1325563"/>
          </a:xfrm>
        </p:spPr>
        <p:txBody>
          <a:bodyPr/>
          <a:lstStyle/>
          <a:p>
            <a:r>
              <a:rPr lang="es-ES" sz="3600" b="1">
                <a:latin typeface="Century Gothic" panose="020B0502020202020204" pitchFamily="34" charset="0"/>
              </a:rPr>
              <a:t>Objetivos</a:t>
            </a:r>
            <a:endParaRPr lang="es-ES" b="1">
              <a:latin typeface="Century Gothic" panose="020B0502020202020204" pitchFamily="34" charset="0"/>
            </a:endParaRPr>
          </a:p>
        </p:txBody>
      </p:sp>
      <p:sp>
        <p:nvSpPr>
          <p:cNvPr id="5" name="CuadroTexto 4">
            <a:extLst>
              <a:ext uri="{FF2B5EF4-FFF2-40B4-BE49-F238E27FC236}">
                <a16:creationId xmlns:a16="http://schemas.microsoft.com/office/drawing/2014/main" id="{8CC1AE95-BB3A-45B4-B770-CCF510B1F3FD}"/>
              </a:ext>
            </a:extLst>
          </p:cNvPr>
          <p:cNvSpPr txBox="1"/>
          <p:nvPr/>
        </p:nvSpPr>
        <p:spPr>
          <a:xfrm>
            <a:off x="9982200" y="6225545"/>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cxnSp>
        <p:nvCxnSpPr>
          <p:cNvPr id="6" name="Conector recto 5">
            <a:extLst>
              <a:ext uri="{FF2B5EF4-FFF2-40B4-BE49-F238E27FC236}">
                <a16:creationId xmlns:a16="http://schemas.microsoft.com/office/drawing/2014/main" id="{F23C0F64-D9D6-4B3E-BCE0-A196436F3801}"/>
              </a:ext>
            </a:extLst>
          </p:cNvPr>
          <p:cNvCxnSpPr>
            <a:cxnSpLocks/>
          </p:cNvCxnSpPr>
          <p:nvPr/>
        </p:nvCxnSpPr>
        <p:spPr>
          <a:xfrm>
            <a:off x="4524817" y="5596608"/>
            <a:ext cx="0" cy="3345548"/>
          </a:xfrm>
          <a:prstGeom prst="line">
            <a:avLst/>
          </a:prstGeom>
          <a:ln w="1905000" cap="rnd">
            <a:solidFill>
              <a:srgbClr val="D60B5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1616F7F-1C04-41FD-ADBC-5280481FE862}"/>
              </a:ext>
            </a:extLst>
          </p:cNvPr>
          <p:cNvCxnSpPr>
            <a:cxnSpLocks/>
          </p:cNvCxnSpPr>
          <p:nvPr/>
        </p:nvCxnSpPr>
        <p:spPr>
          <a:xfrm>
            <a:off x="1757130" y="4592935"/>
            <a:ext cx="0" cy="3345548"/>
          </a:xfrm>
          <a:prstGeom prst="line">
            <a:avLst/>
          </a:prstGeom>
          <a:ln w="1905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36F92FAE-4FC4-46F6-8243-1CA422C640CC}"/>
              </a:ext>
            </a:extLst>
          </p:cNvPr>
          <p:cNvCxnSpPr>
            <a:cxnSpLocks/>
          </p:cNvCxnSpPr>
          <p:nvPr/>
        </p:nvCxnSpPr>
        <p:spPr>
          <a:xfrm>
            <a:off x="7132580" y="4586615"/>
            <a:ext cx="0" cy="4081401"/>
          </a:xfrm>
          <a:prstGeom prst="line">
            <a:avLst/>
          </a:prstGeom>
          <a:ln w="1905000" cap="rnd">
            <a:solidFill>
              <a:srgbClr val="1362A8"/>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1CBF4123-E68F-4A07-899B-63953834D7BB}"/>
              </a:ext>
            </a:extLst>
          </p:cNvPr>
          <p:cNvSpPr/>
          <p:nvPr/>
        </p:nvSpPr>
        <p:spPr>
          <a:xfrm>
            <a:off x="797061" y="1674581"/>
            <a:ext cx="2165854" cy="1569660"/>
          </a:xfrm>
          <a:prstGeom prst="rect">
            <a:avLst/>
          </a:prstGeom>
        </p:spPr>
        <p:txBody>
          <a:bodyPr wrap="square">
            <a:spAutoFit/>
          </a:bodyPr>
          <a:lstStyle/>
          <a:p>
            <a:pPr algn="just"/>
            <a:r>
              <a:rPr lang="es-ES" sz="1200">
                <a:latin typeface="Century Gothic" panose="020B0502020202020204" pitchFamily="34" charset="0"/>
              </a:rPr>
              <a:t>Esto implica la creación de un sistema de control preciso y robusto, sensores para detectar obstáculos y evitar colisiones, y un diseño ergonómico para garantizar la comodidad y la seguridad del usuario.</a:t>
            </a:r>
            <a:endParaRPr lang="es-ES" sz="1000">
              <a:latin typeface="Century Gothic" panose="020B0502020202020204" pitchFamily="34" charset="0"/>
            </a:endParaRPr>
          </a:p>
        </p:txBody>
      </p:sp>
      <p:sp>
        <p:nvSpPr>
          <p:cNvPr id="11" name="Rectángulo 10">
            <a:extLst>
              <a:ext uri="{FF2B5EF4-FFF2-40B4-BE49-F238E27FC236}">
                <a16:creationId xmlns:a16="http://schemas.microsoft.com/office/drawing/2014/main" id="{A8C89177-65CC-4668-B6B9-AB69819DC309}"/>
              </a:ext>
            </a:extLst>
          </p:cNvPr>
          <p:cNvSpPr/>
          <p:nvPr/>
        </p:nvSpPr>
        <p:spPr>
          <a:xfrm>
            <a:off x="3305848" y="1674581"/>
            <a:ext cx="2447219" cy="2308324"/>
          </a:xfrm>
          <a:prstGeom prst="rect">
            <a:avLst/>
          </a:prstGeom>
        </p:spPr>
        <p:txBody>
          <a:bodyPr wrap="square" lIns="91440" tIns="45720" rIns="91440" bIns="45720" anchor="t">
            <a:spAutoFit/>
          </a:bodyPr>
          <a:lstStyle/>
          <a:p>
            <a:pPr algn="just"/>
            <a:r>
              <a:rPr lang="es-ES" sz="1200">
                <a:latin typeface="Century Gothic" panose="020B0502020202020204" pitchFamily="34" charset="0"/>
              </a:rPr>
              <a:t>La competición busca fomentar la innovación y la creatividad de los participantes, alentándolos a pensar fuera de lo convencional para crear soluciones innovadoras. Los equipos tendrán la libertad de utilizar diferentes materiales, tecnologías y estrategias para desarrollar la mejor silla de ruedas autónoma posible.</a:t>
            </a:r>
            <a:endParaRPr lang="es-ES" sz="1000">
              <a:latin typeface="Century Gothic" panose="020B0502020202020204" pitchFamily="34" charset="0"/>
            </a:endParaRPr>
          </a:p>
        </p:txBody>
      </p:sp>
      <p:sp>
        <p:nvSpPr>
          <p:cNvPr id="12" name="Rectángulo 11">
            <a:extLst>
              <a:ext uri="{FF2B5EF4-FFF2-40B4-BE49-F238E27FC236}">
                <a16:creationId xmlns:a16="http://schemas.microsoft.com/office/drawing/2014/main" id="{A92C35E4-EC8A-4B6D-ADC0-D184AFA14056}"/>
              </a:ext>
            </a:extLst>
          </p:cNvPr>
          <p:cNvSpPr/>
          <p:nvPr/>
        </p:nvSpPr>
        <p:spPr>
          <a:xfrm>
            <a:off x="6096000" y="1674581"/>
            <a:ext cx="2165854" cy="1569660"/>
          </a:xfrm>
          <a:prstGeom prst="rect">
            <a:avLst/>
          </a:prstGeom>
        </p:spPr>
        <p:txBody>
          <a:bodyPr wrap="square">
            <a:spAutoFit/>
          </a:bodyPr>
          <a:lstStyle/>
          <a:p>
            <a:pPr algn="just"/>
            <a:r>
              <a:rPr lang="es-ES" sz="1200">
                <a:latin typeface="Century Gothic" panose="020B0502020202020204" pitchFamily="34" charset="0"/>
              </a:rPr>
              <a:t>Los equipos tendrán que diseñar una silla de ruedas autónoma que sea fácil de manejar. Además, la silla de ruedas autónoma sea accesible, incluyendo a personas con diferentes tipos de discapacidades.</a:t>
            </a:r>
            <a:endParaRPr lang="es-ES" sz="1000">
              <a:latin typeface="Century Gothic" panose="020B0502020202020204" pitchFamily="34" charset="0"/>
            </a:endParaRPr>
          </a:p>
        </p:txBody>
      </p:sp>
      <p:sp>
        <p:nvSpPr>
          <p:cNvPr id="13" name="Rectángulo 12">
            <a:extLst>
              <a:ext uri="{FF2B5EF4-FFF2-40B4-BE49-F238E27FC236}">
                <a16:creationId xmlns:a16="http://schemas.microsoft.com/office/drawing/2014/main" id="{505CA0EC-9191-4321-911C-BC18ABE6440F}"/>
              </a:ext>
            </a:extLst>
          </p:cNvPr>
          <p:cNvSpPr/>
          <p:nvPr/>
        </p:nvSpPr>
        <p:spPr>
          <a:xfrm>
            <a:off x="8558454" y="1674581"/>
            <a:ext cx="2257027" cy="2677656"/>
          </a:xfrm>
          <a:prstGeom prst="rect">
            <a:avLst/>
          </a:prstGeom>
        </p:spPr>
        <p:txBody>
          <a:bodyPr wrap="square">
            <a:spAutoFit/>
          </a:bodyPr>
          <a:lstStyle/>
          <a:p>
            <a:pPr algn="just"/>
            <a:r>
              <a:rPr lang="es-ES" sz="1200" b="0" i="0">
                <a:effectLst/>
                <a:latin typeface="Century Gothic" panose="020B0502020202020204" pitchFamily="34" charset="0"/>
              </a:rPr>
              <a:t>El objetivo final de la competición es demostrar el impacto social de la tecnología. La silla de ruedas autónoma es una solución tecnológica clave para mejorar la calidad de vida de las personas con discapacidad, y la competición busca resaltar el potencial de la tecnología para transformar vidas y mejorar la sociedad en su conjunto.</a:t>
            </a:r>
            <a:endParaRPr lang="es-ES" sz="1200">
              <a:latin typeface="Century Gothic" panose="020B0502020202020204" pitchFamily="34" charset="0"/>
            </a:endParaRPr>
          </a:p>
        </p:txBody>
      </p:sp>
      <p:sp>
        <p:nvSpPr>
          <p:cNvPr id="3" name="Marcador de número de diapositiva 2">
            <a:extLst>
              <a:ext uri="{FF2B5EF4-FFF2-40B4-BE49-F238E27FC236}">
                <a16:creationId xmlns:a16="http://schemas.microsoft.com/office/drawing/2014/main" id="{5B81680B-2631-A5DF-4EDC-C65AE5D09D99}"/>
              </a:ext>
            </a:extLst>
          </p:cNvPr>
          <p:cNvSpPr>
            <a:spLocks noGrp="1"/>
          </p:cNvSpPr>
          <p:nvPr>
            <p:ph type="sldNum" sz="quarter" idx="12"/>
          </p:nvPr>
        </p:nvSpPr>
        <p:spPr/>
        <p:txBody>
          <a:bodyPr/>
          <a:lstStyle/>
          <a:p>
            <a:fld id="{F08AC3DC-E689-43CE-B60E-40B5E1F9B7E8}" type="slidenum">
              <a:rPr lang="es-ES" smtClean="0"/>
              <a:t>7</a:t>
            </a:fld>
            <a:endParaRPr lang="es-ES"/>
          </a:p>
        </p:txBody>
      </p:sp>
    </p:spTree>
    <p:extLst>
      <p:ext uri="{BB962C8B-B14F-4D97-AF65-F5344CB8AC3E}">
        <p14:creationId xmlns:p14="http://schemas.microsoft.com/office/powerpoint/2010/main" val="2360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7FBAE29-B111-C43A-AFC0-B48C08584D20}"/>
              </a:ext>
            </a:extLst>
          </p:cNvPr>
          <p:cNvSpPr/>
          <p:nvPr/>
        </p:nvSpPr>
        <p:spPr>
          <a:xfrm>
            <a:off x="2795649" y="-2474"/>
            <a:ext cx="9401298" cy="6897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agrama&#10;&#10;Descripción generada automáticamente">
            <a:extLst>
              <a:ext uri="{FF2B5EF4-FFF2-40B4-BE49-F238E27FC236}">
                <a16:creationId xmlns:a16="http://schemas.microsoft.com/office/drawing/2014/main" id="{BD8A9E0B-D863-C1F9-D343-5C8A2B3CD111}"/>
              </a:ext>
            </a:extLst>
          </p:cNvPr>
          <p:cNvPicPr>
            <a:picLocks noChangeAspect="1"/>
          </p:cNvPicPr>
          <p:nvPr/>
        </p:nvPicPr>
        <p:blipFill>
          <a:blip r:embed="rId2"/>
          <a:stretch>
            <a:fillRect/>
          </a:stretch>
        </p:blipFill>
        <p:spPr>
          <a:xfrm>
            <a:off x="3813235" y="-38262"/>
            <a:ext cx="7493329" cy="6979456"/>
          </a:xfrm>
          <a:prstGeom prst="rect">
            <a:avLst/>
          </a:prstGeom>
        </p:spPr>
      </p:pic>
      <p:sp>
        <p:nvSpPr>
          <p:cNvPr id="2" name="Título 1">
            <a:extLst>
              <a:ext uri="{FF2B5EF4-FFF2-40B4-BE49-F238E27FC236}">
                <a16:creationId xmlns:a16="http://schemas.microsoft.com/office/drawing/2014/main" id="{CA9F76E5-3F3B-45B7-8121-87055CF8A3C9}"/>
              </a:ext>
            </a:extLst>
          </p:cNvPr>
          <p:cNvSpPr>
            <a:spLocks noGrp="1"/>
          </p:cNvSpPr>
          <p:nvPr>
            <p:ph type="title"/>
          </p:nvPr>
        </p:nvSpPr>
        <p:spPr>
          <a:xfrm>
            <a:off x="513185" y="1551246"/>
            <a:ext cx="2212769" cy="1325563"/>
          </a:xfrm>
        </p:spPr>
        <p:txBody>
          <a:bodyPr>
            <a:normAutofit/>
          </a:bodyPr>
          <a:lstStyle/>
          <a:p>
            <a:r>
              <a:rPr lang="es-ES" sz="2400" b="1" dirty="0">
                <a:latin typeface="Century Gothic"/>
              </a:rPr>
              <a:t>Distribución del espacio</a:t>
            </a:r>
            <a:endParaRPr lang="es-ES" sz="3200" b="1" dirty="0">
              <a:latin typeface="Century Gothic" panose="020B0502020202020204" pitchFamily="34" charset="0"/>
            </a:endParaRPr>
          </a:p>
        </p:txBody>
      </p:sp>
      <p:sp>
        <p:nvSpPr>
          <p:cNvPr id="5" name="CuadroTexto 4">
            <a:extLst>
              <a:ext uri="{FF2B5EF4-FFF2-40B4-BE49-F238E27FC236}">
                <a16:creationId xmlns:a16="http://schemas.microsoft.com/office/drawing/2014/main" id="{8CC1AE95-BB3A-45B4-B770-CCF510B1F3FD}"/>
              </a:ext>
            </a:extLst>
          </p:cNvPr>
          <p:cNvSpPr txBox="1"/>
          <p:nvPr/>
        </p:nvSpPr>
        <p:spPr>
          <a:xfrm>
            <a:off x="9960146" y="6238596"/>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sp>
        <p:nvSpPr>
          <p:cNvPr id="6" name="CuadroTexto 5">
            <a:extLst>
              <a:ext uri="{FF2B5EF4-FFF2-40B4-BE49-F238E27FC236}">
                <a16:creationId xmlns:a16="http://schemas.microsoft.com/office/drawing/2014/main" id="{DA0566AB-4D48-05F0-30F9-E197A5AA86D4}"/>
              </a:ext>
            </a:extLst>
          </p:cNvPr>
          <p:cNvSpPr txBox="1"/>
          <p:nvPr/>
        </p:nvSpPr>
        <p:spPr>
          <a:xfrm>
            <a:off x="513185" y="3149870"/>
            <a:ext cx="1917563" cy="2677656"/>
          </a:xfrm>
          <a:prstGeom prst="rect">
            <a:avLst/>
          </a:prstGeom>
          <a:noFill/>
        </p:spPr>
        <p:txBody>
          <a:bodyPr wrap="square" lIns="91440" tIns="45720" rIns="91440" bIns="45720" anchor="t">
            <a:spAutoFit/>
          </a:bodyPr>
          <a:lstStyle/>
          <a:p>
            <a:pPr algn="just"/>
            <a:r>
              <a:rPr lang="es-ES" sz="1200" dirty="0">
                <a:latin typeface="Century Gothic"/>
              </a:rPr>
              <a:t>Varias habitaciones de diferentes dimensiones</a:t>
            </a:r>
          </a:p>
          <a:p>
            <a:pPr algn="just"/>
            <a:endParaRPr lang="es-ES" sz="1200">
              <a:latin typeface="Century Gothic" panose="020B0502020202020204" pitchFamily="34" charset="0"/>
            </a:endParaRPr>
          </a:p>
          <a:p>
            <a:pPr algn="just"/>
            <a:r>
              <a:rPr lang="es-ES" sz="1200" dirty="0">
                <a:latin typeface="Century Gothic"/>
              </a:rPr>
              <a:t>Conectadas mediante aperturas de diferentes anchuras</a:t>
            </a:r>
          </a:p>
          <a:p>
            <a:pPr algn="just"/>
            <a:endParaRPr lang="es-ES" sz="1200">
              <a:latin typeface="Century Gothic" panose="020B0502020202020204" pitchFamily="34" charset="0"/>
            </a:endParaRPr>
          </a:p>
          <a:p>
            <a:pPr algn="just"/>
            <a:r>
              <a:rPr lang="es-ES" sz="1200" dirty="0">
                <a:latin typeface="Century Gothic"/>
              </a:rPr>
              <a:t>Con diferentes rutas para llegar a cada sala</a:t>
            </a:r>
          </a:p>
          <a:p>
            <a:pPr algn="just"/>
            <a:endParaRPr lang="es-ES" sz="1200">
              <a:latin typeface="Century Gothic" panose="020B0502020202020204" pitchFamily="34" charset="0"/>
            </a:endParaRPr>
          </a:p>
          <a:p>
            <a:pPr algn="just"/>
            <a:r>
              <a:rPr lang="es-ES" sz="1200" dirty="0">
                <a:latin typeface="Century Gothic"/>
              </a:rPr>
              <a:t>Los atajos más estrechos presentan mayor dificultad.</a:t>
            </a:r>
          </a:p>
        </p:txBody>
      </p:sp>
      <p:sp>
        <p:nvSpPr>
          <p:cNvPr id="7" name="Título 1">
            <a:extLst>
              <a:ext uri="{FF2B5EF4-FFF2-40B4-BE49-F238E27FC236}">
                <a16:creationId xmlns:a16="http://schemas.microsoft.com/office/drawing/2014/main" id="{B2BEBB3F-4F0F-6288-4106-715B7CD8B4E6}"/>
              </a:ext>
            </a:extLst>
          </p:cNvPr>
          <p:cNvSpPr txBox="1">
            <a:spLocks/>
          </p:cNvSpPr>
          <p:nvPr/>
        </p:nvSpPr>
        <p:spPr>
          <a:xfrm>
            <a:off x="513185" y="3495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a:latin typeface="Century Gothic" panose="020B0502020202020204" pitchFamily="34" charset="0"/>
              </a:rPr>
              <a:t>Anexo</a:t>
            </a:r>
            <a:endParaRPr lang="es-ES" b="1">
              <a:latin typeface="Century Gothic" panose="020B0502020202020204" pitchFamily="34" charset="0"/>
            </a:endParaRPr>
          </a:p>
        </p:txBody>
      </p:sp>
      <p:sp>
        <p:nvSpPr>
          <p:cNvPr id="3" name="Marcador de número de diapositiva 2">
            <a:extLst>
              <a:ext uri="{FF2B5EF4-FFF2-40B4-BE49-F238E27FC236}">
                <a16:creationId xmlns:a16="http://schemas.microsoft.com/office/drawing/2014/main" id="{6F99C94A-D1AB-CD15-5493-58D78BE453D4}"/>
              </a:ext>
            </a:extLst>
          </p:cNvPr>
          <p:cNvSpPr>
            <a:spLocks noGrp="1"/>
          </p:cNvSpPr>
          <p:nvPr>
            <p:ph type="sldNum" sz="quarter" idx="12"/>
          </p:nvPr>
        </p:nvSpPr>
        <p:spPr/>
        <p:txBody>
          <a:bodyPr/>
          <a:lstStyle/>
          <a:p>
            <a:fld id="{F08AC3DC-E689-43CE-B60E-40B5E1F9B7E8}" type="slidenum">
              <a:rPr lang="es-ES" smtClean="0"/>
              <a:t>8</a:t>
            </a:fld>
            <a:endParaRPr lang="es-ES"/>
          </a:p>
        </p:txBody>
      </p:sp>
    </p:spTree>
    <p:extLst>
      <p:ext uri="{BB962C8B-B14F-4D97-AF65-F5344CB8AC3E}">
        <p14:creationId xmlns:p14="http://schemas.microsoft.com/office/powerpoint/2010/main" val="24966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6A26F0A0-7A0B-1F35-0911-6AB3FADE53CF}"/>
              </a:ext>
            </a:extLst>
          </p:cNvPr>
          <p:cNvSpPr txBox="1">
            <a:spLocks/>
          </p:cNvSpPr>
          <p:nvPr/>
        </p:nvSpPr>
        <p:spPr>
          <a:xfrm>
            <a:off x="513185" y="2235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a:latin typeface="Century Gothic" panose="020B0502020202020204" pitchFamily="34" charset="0"/>
              </a:rPr>
              <a:t>Escenario de Pruebas en 3D</a:t>
            </a:r>
            <a:endParaRPr lang="es-ES" sz="2800" b="1">
              <a:latin typeface="Century Gothic" panose="020B0502020202020204" pitchFamily="34" charset="0"/>
            </a:endParaRPr>
          </a:p>
        </p:txBody>
      </p:sp>
      <p:sp>
        <p:nvSpPr>
          <p:cNvPr id="12" name="CuadroTexto 11">
            <a:extLst>
              <a:ext uri="{FF2B5EF4-FFF2-40B4-BE49-F238E27FC236}">
                <a16:creationId xmlns:a16="http://schemas.microsoft.com/office/drawing/2014/main" id="{51C99B5F-5B3E-6049-7CC0-CFF94AD89EAD}"/>
              </a:ext>
            </a:extLst>
          </p:cNvPr>
          <p:cNvSpPr txBox="1"/>
          <p:nvPr/>
        </p:nvSpPr>
        <p:spPr>
          <a:xfrm>
            <a:off x="9982200" y="6225545"/>
            <a:ext cx="2071396" cy="261610"/>
          </a:xfrm>
          <a:prstGeom prst="rect">
            <a:avLst/>
          </a:prstGeom>
          <a:noFill/>
        </p:spPr>
        <p:txBody>
          <a:bodyPr wrap="square" rtlCol="0">
            <a:spAutoFit/>
          </a:bodyPr>
          <a:lstStyle/>
          <a:p>
            <a:r>
              <a:rPr lang="es-ES" sz="1100" dirty="0">
                <a:latin typeface="Century Gothic" panose="020B0502020202020204" pitchFamily="34" charset="0"/>
              </a:rPr>
              <a:t>Propuesta de colaboración</a:t>
            </a:r>
          </a:p>
        </p:txBody>
      </p:sp>
      <p:pic>
        <p:nvPicPr>
          <p:cNvPr id="2" name="Imagen 1" descr="Imagen que contiene interior, caja, cuarto, tabla&#10;&#10;Descripción generada automáticamente">
            <a:extLst>
              <a:ext uri="{FF2B5EF4-FFF2-40B4-BE49-F238E27FC236}">
                <a16:creationId xmlns:a16="http://schemas.microsoft.com/office/drawing/2014/main" id="{DD2E9EEC-6D5F-5604-ACA5-C0A33E53928E}"/>
              </a:ext>
            </a:extLst>
          </p:cNvPr>
          <p:cNvPicPr>
            <a:picLocks noChangeAspect="1"/>
          </p:cNvPicPr>
          <p:nvPr/>
        </p:nvPicPr>
        <p:blipFill>
          <a:blip r:embed="rId2"/>
          <a:stretch>
            <a:fillRect/>
          </a:stretch>
        </p:blipFill>
        <p:spPr>
          <a:xfrm>
            <a:off x="6000998" y="-1985"/>
            <a:ext cx="6187043" cy="4991608"/>
          </a:xfrm>
          <a:prstGeom prst="rect">
            <a:avLst/>
          </a:prstGeom>
        </p:spPr>
      </p:pic>
      <p:pic>
        <p:nvPicPr>
          <p:cNvPr id="4" name="Imagen 3" descr="Gráfico, Gráfico de cajas y bigotes&#10;&#10;Descripción generada automáticamente">
            <a:extLst>
              <a:ext uri="{FF2B5EF4-FFF2-40B4-BE49-F238E27FC236}">
                <a16:creationId xmlns:a16="http://schemas.microsoft.com/office/drawing/2014/main" id="{682B138A-54F1-79D9-3168-A2957EEC46AB}"/>
              </a:ext>
            </a:extLst>
          </p:cNvPr>
          <p:cNvPicPr>
            <a:picLocks noChangeAspect="1"/>
          </p:cNvPicPr>
          <p:nvPr/>
        </p:nvPicPr>
        <p:blipFill>
          <a:blip r:embed="rId3"/>
          <a:stretch>
            <a:fillRect/>
          </a:stretch>
        </p:blipFill>
        <p:spPr>
          <a:xfrm>
            <a:off x="3958" y="1626006"/>
            <a:ext cx="5989122" cy="5228950"/>
          </a:xfrm>
          <a:prstGeom prst="rect">
            <a:avLst/>
          </a:prstGeom>
        </p:spPr>
      </p:pic>
      <p:sp>
        <p:nvSpPr>
          <p:cNvPr id="3" name="Marcador de número de diapositiva 2">
            <a:extLst>
              <a:ext uri="{FF2B5EF4-FFF2-40B4-BE49-F238E27FC236}">
                <a16:creationId xmlns:a16="http://schemas.microsoft.com/office/drawing/2014/main" id="{520C9D3A-E7AF-5456-6C91-5A83C606DE3B}"/>
              </a:ext>
            </a:extLst>
          </p:cNvPr>
          <p:cNvSpPr>
            <a:spLocks noGrp="1"/>
          </p:cNvSpPr>
          <p:nvPr>
            <p:ph type="sldNum" sz="quarter" idx="12"/>
          </p:nvPr>
        </p:nvSpPr>
        <p:spPr/>
        <p:txBody>
          <a:bodyPr/>
          <a:lstStyle/>
          <a:p>
            <a:fld id="{F08AC3DC-E689-43CE-B60E-40B5E1F9B7E8}" type="slidenum">
              <a:rPr lang="es-ES" smtClean="0"/>
              <a:t>9</a:t>
            </a:fld>
            <a:endParaRPr lang="es-ES"/>
          </a:p>
        </p:txBody>
      </p:sp>
    </p:spTree>
    <p:extLst>
      <p:ext uri="{BB962C8B-B14F-4D97-AF65-F5344CB8AC3E}">
        <p14:creationId xmlns:p14="http://schemas.microsoft.com/office/powerpoint/2010/main" val="31902689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873e731-d96c-4e1d-ad00-9f282b8af8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F1FDCDECF695549974373B9B07D9664" ma:contentTypeVersion="8" ma:contentTypeDescription="Crear nuevo documento." ma:contentTypeScope="" ma:versionID="5eebd532086701499f218d8381e8b8d7">
  <xsd:schema xmlns:xsd="http://www.w3.org/2001/XMLSchema" xmlns:xs="http://www.w3.org/2001/XMLSchema" xmlns:p="http://schemas.microsoft.com/office/2006/metadata/properties" xmlns:ns3="72e973f9-3008-4d11-a5e7-7090856bde02" xmlns:ns4="7873e731-d96c-4e1d-ad00-9f282b8af8eb" targetNamespace="http://schemas.microsoft.com/office/2006/metadata/properties" ma:root="true" ma:fieldsID="cf01ee232dd7aa88aee489d560b27e29" ns3:_="" ns4:_="">
    <xsd:import namespace="72e973f9-3008-4d11-a5e7-7090856bde02"/>
    <xsd:import namespace="7873e731-d96c-4e1d-ad00-9f282b8af8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973f9-3008-4d11-a5e7-7090856bde02"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73e731-d96c-4e1d-ad00-9f282b8af8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8332C-8690-41F3-9548-08FA4DE3FD53}">
  <ds:schemaRefs>
    <ds:schemaRef ds:uri="http://schemas.microsoft.com/sharepoint/v3/contenttype/forms"/>
  </ds:schemaRefs>
</ds:datastoreItem>
</file>

<file path=customXml/itemProps2.xml><?xml version="1.0" encoding="utf-8"?>
<ds:datastoreItem xmlns:ds="http://schemas.openxmlformats.org/officeDocument/2006/customXml" ds:itemID="{F7BD8744-1F6D-44E6-B611-389973C14879}">
  <ds:schemaRefs>
    <ds:schemaRef ds:uri="72e973f9-3008-4d11-a5e7-7090856bde02"/>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www.w3.org/XML/1998/namespace"/>
    <ds:schemaRef ds:uri="7873e731-d96c-4e1d-ad00-9f282b8af8eb"/>
    <ds:schemaRef ds:uri="http://purl.org/dc/elements/1.1/"/>
  </ds:schemaRefs>
</ds:datastoreItem>
</file>

<file path=customXml/itemProps3.xml><?xml version="1.0" encoding="utf-8"?>
<ds:datastoreItem xmlns:ds="http://schemas.openxmlformats.org/officeDocument/2006/customXml" ds:itemID="{AED875C0-3CCA-4643-A75C-0E04C9B04ABD}">
  <ds:schemaRefs>
    <ds:schemaRef ds:uri="72e973f9-3008-4d11-a5e7-7090856bde02"/>
    <ds:schemaRef ds:uri="7873e731-d96c-4e1d-ad00-9f282b8af8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1206</TotalTime>
  <Words>685</Words>
  <Application>Microsoft Office PowerPoint</Application>
  <PresentationFormat>Panorámica</PresentationFormat>
  <Paragraphs>136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Arial</vt:lpstr>
      <vt:lpstr>Calibri</vt:lpstr>
      <vt:lpstr>Calibri Light</vt:lpstr>
      <vt:lpstr>Century Gothic</vt:lpstr>
      <vt:lpstr>Tema de Office</vt:lpstr>
      <vt:lpstr>Presentación de PowerPoint</vt:lpstr>
      <vt:lpstr>Índice</vt:lpstr>
      <vt:lpstr>Presentación de PowerPoint</vt:lpstr>
      <vt:lpstr>Presentación de PowerPoint</vt:lpstr>
      <vt:lpstr>Presentación de PowerPoint</vt:lpstr>
      <vt:lpstr>Presentación de PowerPoint</vt:lpstr>
      <vt:lpstr>Objetivos</vt:lpstr>
      <vt:lpstr>Distribución del espacio</vt:lpstr>
      <vt:lpstr>Presentación de PowerPoint</vt:lpstr>
      <vt:lpstr>Evento Final</vt:lpstr>
      <vt:lpstr>Propuesta de colaboración Contraprestaciones</vt:lpstr>
      <vt:lpstr>Contraprestaciones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Ariana Román Pascual</dc:creator>
  <cp:lastModifiedBy>Campos Rubio, Laura</cp:lastModifiedBy>
  <cp:revision>129</cp:revision>
  <cp:lastPrinted>2024-11-12T11:55:45Z</cp:lastPrinted>
  <dcterms:created xsi:type="dcterms:W3CDTF">2023-10-02T15:01:27Z</dcterms:created>
  <dcterms:modified xsi:type="dcterms:W3CDTF">2024-11-13T09:17:32Z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0x0101007F1FDCDECF695549974373B9B07D9664</vt:lpwstr>
  </property>
</Properties>
</file>